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4F686-A735-49AF-A301-61121A2E0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79D770-BF13-49D3-B6E8-8E9F25D8D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367159-494A-4DB5-8E0C-C9649AB45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2387-3135-4B01-9D8C-162E68C785F0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81B9CD-405C-4E3C-BDB7-27D3FECB1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826C6-DCFD-4824-9492-04C6D219E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4A7-484E-4489-9A40-D203FCF3D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688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F8C1B-F1C4-4303-BBE2-0A258F88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669CE1-BC66-4912-918E-3154A9CE6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69A18A-7332-4229-86B8-8A1AC8DD8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2387-3135-4B01-9D8C-162E68C785F0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348A4B-11AE-4D96-8F9A-F9ED30F5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51588D-9887-4BD2-B05C-CEC42ABD2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4A7-484E-4489-9A40-D203FCF3D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61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FF51346-5804-4E9A-820D-45AF395EEC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B45875-1810-4F93-A853-3A903EE1C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9697C4-EF25-411A-801C-4D8B32B5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2387-3135-4B01-9D8C-162E68C785F0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C89C84-7314-4C8E-8482-A3739AD18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9652DE-FBAF-4D70-A00C-5DEBAC18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4A7-484E-4489-9A40-D203FCF3D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76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99B91-C297-4A91-9551-D9BE2843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6BDB7C-8ADC-4566-9919-8FD2D41EB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E663F7-DBA1-4FF1-B75B-677E7A18E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2387-3135-4B01-9D8C-162E68C785F0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553B72-2859-4FE6-AFD0-6BE22C710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02404-4BA6-415E-B3A3-D2F43725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4A7-484E-4489-9A40-D203FCF3D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18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B606E-BFD3-4D0F-9F99-9C88D1430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FB99EE-FF88-4926-BB1A-2D3198F5B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99550C-707C-4B76-BE0E-5B516C01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2387-3135-4B01-9D8C-162E68C785F0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84A0F-18D5-4D0A-B9CB-C4989979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0D9EF4-67F4-4225-A554-86AFDB1D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4A7-484E-4489-9A40-D203FCF3D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4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05FF3-9F8A-4EDA-93A5-3148C0A1D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DD2C1C-8C76-444D-A04F-84A2F7943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4F9120-6DE0-4F6F-9D37-578B4D8D6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63A5BE-3BA1-472E-8ADD-B694F4875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2387-3135-4B01-9D8C-162E68C785F0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36E93C-3CEB-4B57-95DF-D6DF794AD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C24C7F-BB19-4233-9CEB-D2D01D60F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4A7-484E-4489-9A40-D203FCF3D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99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BEFD7-C1A7-4867-9516-B10F74F36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9B10BA-708F-4229-8F54-1843E25A2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B00E09-E593-44CE-870E-704311A4D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416EB5-CCED-4AAD-A589-229EB9C35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89DCD6-BC55-4294-BB29-532C188119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D5F44C-ECCF-4B76-86BF-E497994E6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2387-3135-4B01-9D8C-162E68C785F0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449C71-A4B9-4949-BC24-528E20A5C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139E46-7F8F-4C26-93E0-E6DAA3C2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4A7-484E-4489-9A40-D203FCF3D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95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73B85-E23D-4F4E-A919-C649F3BC0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F3C74E-A2E2-43CC-BE6F-D5F5F261F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2387-3135-4B01-9D8C-162E68C785F0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A3DA34-D83C-499D-9716-37418949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CD7252-D8EF-40C3-BADF-EBADE7BF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4A7-484E-4489-9A40-D203FCF3D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56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1775BE-7669-46A1-8E80-DAA16AA27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2387-3135-4B01-9D8C-162E68C785F0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BD02EF-B4E2-4092-8D2D-8A817BE9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05CBB4-E483-4132-B12D-712A00EF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4A7-484E-4489-9A40-D203FCF3D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819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0237F-9CC1-46F5-B858-5D1C2DC31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167C97-E814-4A33-B9A8-02DB860C6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8870C9-3669-4490-8EC7-866EB2DC1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D51D4B-A620-4472-9130-54709A56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2387-3135-4B01-9D8C-162E68C785F0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64E6BC-C98C-4F5C-9C6F-EB070DAFF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3AA936-75D8-4671-99F1-905DCD03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4A7-484E-4489-9A40-D203FCF3D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8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4C2F6-BB41-43CC-8F77-D70FA3C74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D55882-3235-4D3C-9912-3FFC67C03E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209429-D16C-4195-9B7F-E817CE28B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3569E3-A091-4322-BD8F-87E6F0239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2387-3135-4B01-9D8C-162E68C785F0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2D054E-13AA-42D8-BDB7-6EFDB5D9C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CF37EF-D60B-4819-A336-B7CF2671D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4A7-484E-4489-9A40-D203FCF3D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0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FEFB4A-058B-4697-A0E1-AB355EA23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FE5C26-7C85-4534-834D-B8945C2DA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67AA34-7CC5-4954-829F-AF9A56E114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C2387-3135-4B01-9D8C-162E68C785F0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7C646-4C0E-4383-A4F7-FDB09A34D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317F17-F24B-411A-A5B1-32AED0845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5D4A7-484E-4489-9A40-D203FCF3D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4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DC8D9-BE8A-4966-BC0C-446EBB0AF5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92CD01-6F1A-4932-9364-922EAB5C0D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365731-B24B-487D-B5D0-636865F35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42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BE79E7-A0CF-487B-ABEC-64FD7E9F6A17}"/>
              </a:ext>
            </a:extLst>
          </p:cNvPr>
          <p:cNvSpPr txBox="1"/>
          <p:nvPr/>
        </p:nvSpPr>
        <p:spPr>
          <a:xfrm>
            <a:off x="3559414" y="15240"/>
            <a:ext cx="89939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</a:t>
            </a:r>
            <a:br>
              <a:rPr lang="ru-RU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«Муринский детский сад комбинированного вида № 3»</a:t>
            </a:r>
            <a:br>
              <a:rPr lang="ru-RU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(МДОБУ «Муринский ДСКВ № 3»)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F2A872-9571-4421-9CB4-ADBB2F837E63}"/>
              </a:ext>
            </a:extLst>
          </p:cNvPr>
          <p:cNvSpPr txBox="1"/>
          <p:nvPr/>
        </p:nvSpPr>
        <p:spPr>
          <a:xfrm>
            <a:off x="75414" y="2045693"/>
            <a:ext cx="86349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  <a:br>
              <a:rPr lang="ru-RU" sz="4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br>
              <a:rPr lang="ru-RU" sz="4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</a:t>
            </a:r>
            <a:br>
              <a:rPr lang="ru-RU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br>
              <a:rPr lang="ru-RU" sz="1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г. Мурино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2024 год</a:t>
            </a:r>
          </a:p>
        </p:txBody>
      </p:sp>
    </p:spTree>
    <p:extLst>
      <p:ext uri="{BB962C8B-B14F-4D97-AF65-F5344CB8AC3E}">
        <p14:creationId xmlns:p14="http://schemas.microsoft.com/office/powerpoint/2010/main" val="1663240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2BCBE-E074-4260-9B63-769B91EC3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0B580C-3F5E-4C98-8D12-3DAB3491C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" y="1"/>
            <a:ext cx="12167053" cy="6858502"/>
          </a:xfr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6AF5677-B218-4FCA-9A00-968B0C4DAD47}"/>
              </a:ext>
            </a:extLst>
          </p:cNvPr>
          <p:cNvSpPr/>
          <p:nvPr/>
        </p:nvSpPr>
        <p:spPr>
          <a:xfrm>
            <a:off x="196948" y="253219"/>
            <a:ext cx="3953021" cy="6306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 «Рыбки»,</a:t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«Морские звёздочки» прошел праздник, посвященный  Дню Защитника Отечества</a:t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«Смелые ребята»</a:t>
            </a:r>
            <a:r>
              <a:rPr lang="ru-RU" sz="18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праздник всех людей, которые стоят на страже Родины, праздник настоящих мужчин – смелых и отважных, ловких и надежных, а также праздник мальчиков, которые вырастут и станут защитниками Отечества. Команды соревновались друг с другом в играх и эстафетах, 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Пели и танцевали.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проявили большую активность, подарили друг другу и своим папам хорошее настроение, радость общения и улыбки, показали, какие они ловкие, выносливые, смелые.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5F1A6E-C2C7-4DA3-AC6A-5F47FF1CA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387" y="-17873"/>
            <a:ext cx="4187482" cy="21375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A3E89A-EFB1-4CE6-9096-55C121878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87" y="2114122"/>
            <a:ext cx="4574347" cy="20584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5D71B3-3319-4954-A5F5-8C21BCE7C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17" y="4190452"/>
            <a:ext cx="4880622" cy="21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99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10A79-FE50-4D9E-9DBB-C64121811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C328DA-BF70-4FC6-9707-C4F4D3362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CC48C994-AD47-4C87-AF17-0BEB0E8A9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214492" cy="68579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2BCDA6-DA46-41B1-BF17-DE310193D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550" y="145399"/>
            <a:ext cx="2490468" cy="321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9A4E61-BEDE-4D23-B01C-2BF773A85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46" y="2942233"/>
            <a:ext cx="2715551" cy="3210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916EC2-0F9E-4A0F-B78F-3FB087E88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961" y="1750402"/>
            <a:ext cx="2490468" cy="32100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E1B44C62-53A5-4BB2-8386-057AE959B51A}"/>
              </a:ext>
            </a:extLst>
          </p:cNvPr>
          <p:cNvSpPr/>
          <p:nvPr/>
        </p:nvSpPr>
        <p:spPr>
          <a:xfrm>
            <a:off x="1" y="145399"/>
            <a:ext cx="5405935" cy="66041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обучающиеся – Дипломанты</a:t>
            </a:r>
            <a:b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Всероссийских конкурсов</a:t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Сохраняя и развивая лучшие художественные творческие традиции, идеи патриотического, нравственного и духовного воспитания молодого поколения, благодаря творческой работе музыкального руководителя Ждановской Тамары Викторовны 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ребята группы «Рыбки», «Дельфинчики» и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Войко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Арсений участвовали во Всероссийских творческих конкурсах 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получили Дипломы 1 и 2 степени.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6178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613AA-0DD2-43D2-B08D-4E782CE2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5F5FEC-6706-4382-A6DE-DFD573200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4" y="1"/>
            <a:ext cx="12211213" cy="6858000"/>
          </a:xfrm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ED3B3101-19B2-4895-AF8B-7CDBAFB2B965}"/>
              </a:ext>
            </a:extLst>
          </p:cNvPr>
          <p:cNvSpPr/>
          <p:nvPr/>
        </p:nvSpPr>
        <p:spPr>
          <a:xfrm>
            <a:off x="4262511" y="211001"/>
            <a:ext cx="5824024" cy="3253339"/>
          </a:xfrm>
          <a:prstGeom prst="downArrow">
            <a:avLst>
              <a:gd name="adj1" fmla="val 50000"/>
              <a:gd name="adj2" fmla="val 41352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6EDFE5-5FD0-4AA5-AFD1-EB9A6F89E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179" y="3618464"/>
            <a:ext cx="4543719" cy="315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7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642EC-2985-466C-80BD-5D9FD509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48E301-D9BF-4FD7-9814-85ADD2B5C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5662"/>
          </a:xfrm>
        </p:spPr>
      </p:pic>
      <p:sp>
        <p:nvSpPr>
          <p:cNvPr id="6" name="Табличка 5">
            <a:extLst>
              <a:ext uri="{FF2B5EF4-FFF2-40B4-BE49-F238E27FC236}">
                <a16:creationId xmlns:a16="http://schemas.microsoft.com/office/drawing/2014/main" id="{725E447C-91F4-4861-8FFB-B9D14A5BDCCF}"/>
              </a:ext>
            </a:extLst>
          </p:cNvPr>
          <p:cNvSpPr/>
          <p:nvPr/>
        </p:nvSpPr>
        <p:spPr>
          <a:xfrm>
            <a:off x="7089823" y="274814"/>
            <a:ext cx="4896986" cy="6396034"/>
          </a:xfrm>
          <a:prstGeom prst="plaqu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«Рыбки» </a:t>
            </a:r>
            <a:b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нетрадиционные занятия</a:t>
            </a:r>
            <a:b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«Медаль воина»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Пластилиннография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способствует, в первую очередь, снятию мышечного напряжения и расслаблению, развивает ручную умелость и мелкую моторику рук, развивает детское воображение, будит фантазию, побуждает дошкольников к самостоятельности.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Нетрадиционное занятие </a:t>
            </a:r>
            <a:b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«Веселые галстуки» 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технике оригами и аппликации.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 способствует  развитию умения складывания бумаги, но и способствует развитию  терпения, усидчивости, воспитывает желание создавать красивые поделки в технике оригами.</a:t>
            </a:r>
          </a:p>
          <a:p>
            <a:pPr algn="ctr"/>
            <a:br>
              <a:rPr lang="ru-RU" sz="20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8B02AD-83E7-44D5-8B31-D3AC48DC1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1" y="4771586"/>
            <a:ext cx="6625715" cy="20168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2916A2-62EC-4D4F-B341-C7680A026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939" y="2469758"/>
            <a:ext cx="2957997" cy="21446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1BF97B-064E-4F52-BAE1-C40BFAD1F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1" y="2454697"/>
            <a:ext cx="2957996" cy="21942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DCE581-B2D3-4164-A1AC-0A5E52E4C4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1" y="123807"/>
            <a:ext cx="6625715" cy="222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9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EF7DF-AE13-42FD-8E9B-B4BDF88F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AB34B0-8FF7-4BA8-8EE0-B7DE65EBA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2" y="0"/>
            <a:ext cx="12236332" cy="6858000"/>
          </a:xfrm>
        </p:spPr>
      </p:pic>
      <p:sp>
        <p:nvSpPr>
          <p:cNvPr id="6" name="Табличка 5">
            <a:extLst>
              <a:ext uri="{FF2B5EF4-FFF2-40B4-BE49-F238E27FC236}">
                <a16:creationId xmlns:a16="http://schemas.microsoft.com/office/drawing/2014/main" id="{AAB9D6F0-8AF0-4A65-97CB-5DAB1C28F302}"/>
              </a:ext>
            </a:extLst>
          </p:cNvPr>
          <p:cNvSpPr/>
          <p:nvPr/>
        </p:nvSpPr>
        <p:spPr>
          <a:xfrm>
            <a:off x="123747" y="365125"/>
            <a:ext cx="11900174" cy="2802281"/>
          </a:xfrm>
          <a:prstGeom prst="plaqu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«Рыбки»</a:t>
            </a:r>
            <a:b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нетрадиционные занятия</a:t>
            </a:r>
            <a:b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«Наши танки», </a:t>
            </a:r>
            <a:b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«Наши Защитники»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необычного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 – творческое и полезное занятие, в процессе которого дети создают оригинальные изделия, проявляя фантазию и талант.</a:t>
            </a: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ластилиннография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способствует, в первую очередь, снятию мышечного напряжения и расслаблению, развивает ручную умелость и мелкую моторику рук, развивает детское воображение, художественное и пространственное мышление, будит фантазию, побуждает дошкольников к самостоятельности.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66EBCC-7685-46A8-9F6C-14B7E0B6B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4" y="4248022"/>
            <a:ext cx="3256776" cy="24369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E6B7A5-4B0F-4C7D-8060-538C2CFAA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15" y="4227097"/>
            <a:ext cx="2831909" cy="24578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83F1E9-A506-41D8-8476-F7CEF01FF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916" y="4248022"/>
            <a:ext cx="3590876" cy="253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99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FDFA8-BF5C-4389-92ED-61A60CA5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5FA723-E0F8-435F-95DE-CAEA15614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8E3B2E5-2229-49E5-83D5-7AAEC1C61BD2}"/>
              </a:ext>
            </a:extLst>
          </p:cNvPr>
          <p:cNvSpPr/>
          <p:nvPr/>
        </p:nvSpPr>
        <p:spPr>
          <a:xfrm>
            <a:off x="384313" y="207391"/>
            <a:ext cx="5582854" cy="63524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«Морские звёздочки» прошло нетрадиционное занятие в технике </a:t>
            </a:r>
            <a:r>
              <a:rPr lang="ru-RU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кляксографии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ватного диска.</a:t>
            </a:r>
          </a:p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 названием: 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«Пингвин»,</a:t>
            </a:r>
            <a:b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«Зима в городе».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Идеальной, для использования в дошкольном воспитании, является деятельность, в которой присутствует ряд важных развивающих аспектов, благодаря которым интеграция образовательных областей достигается легко. Кроме педагогических достоинств, таких как: закрепление умения пользоваться ножницами, развитию воображения, мелкой моторики, эти занятия оставляют яркий эмоциональный след в памяти ребёнка, иногда сохраняющийся на всю жизнь.</a:t>
            </a:r>
          </a:p>
          <a:p>
            <a:pPr algn="just"/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1D4864-A516-44C6-9821-C91860F04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07" y="734261"/>
            <a:ext cx="2356338" cy="23563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7749BF-D174-4B90-8681-4F3B30DC6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845" y="664817"/>
            <a:ext cx="2406351" cy="24063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88AACC-A9EF-4A7F-80E5-285EF724C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07" y="3938712"/>
            <a:ext cx="2406352" cy="24063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53C331-A747-4368-BFBD-AE685D16C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845" y="3919699"/>
            <a:ext cx="2406352" cy="240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01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EB80C-8896-4CAE-A9FA-BAEF9A3E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C1D439-53F4-4CDA-8618-899895B7A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3" y="1"/>
            <a:ext cx="12236333" cy="6858348"/>
          </a:xfr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1B3934A-2FD2-421A-BBE5-496F6E1D8FAF}"/>
              </a:ext>
            </a:extLst>
          </p:cNvPr>
          <p:cNvSpPr/>
          <p:nvPr/>
        </p:nvSpPr>
        <p:spPr>
          <a:xfrm>
            <a:off x="384313" y="503583"/>
            <a:ext cx="4738276" cy="60562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«Морские звездочки» прошло нетрадиционное занятие в технике оригами: 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«Собачка»,</a:t>
            </a:r>
            <a:b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«Фронтовое письмо» 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 не только увлекательный способ проведения досуга, но и средство решения многих педагогических задач, в частности развития мелкой моторики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Совершенствуя и координируя движения пальцев рук, оригами влияет на общее интеллектуальное развитие ребенка, в том числе и на развитие речи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 способствует не только развитию моторики рук, но и способствует развитию воображения, фантазии, терпения, усидчивости, воспитывает желание создавать красивые поделки в технике оригами, воспитывает уважение к людям старшего поколения.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BC31DB-7A22-464E-97ED-C22BAD429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26" y="269216"/>
            <a:ext cx="2412609" cy="24126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E53445-CD08-4E1D-8A77-D1A4CCB85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460" y="883348"/>
            <a:ext cx="2412609" cy="24126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1846AA-C963-45A1-87D3-01E590B02C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619" y="3347037"/>
            <a:ext cx="2455587" cy="24555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4A20A7-A93F-4B5C-BE95-B8DE216E4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943" y="4110597"/>
            <a:ext cx="2656991" cy="245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26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9FF32-043A-4B22-BDC4-772C8A0C2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7E4C7D4-579A-4545-9687-E710753C5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id="{36E19F16-A4F4-432A-96B6-0937218808B3}"/>
              </a:ext>
            </a:extLst>
          </p:cNvPr>
          <p:cNvSpPr/>
          <p:nvPr/>
        </p:nvSpPr>
        <p:spPr>
          <a:xfrm>
            <a:off x="6119998" y="584462"/>
            <a:ext cx="6003721" cy="5627802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группе «</a:t>
            </a:r>
            <a:r>
              <a:rPr lang="ru-RU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Осьминожки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прошли нетрадиционные занятия в технике оригами и аппликации</a:t>
            </a:r>
            <a:b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собачка», «Летчики в небе», «Подарок папе».</a:t>
            </a:r>
            <a:b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Такие занятия способствуют  развитию умения складывания бумаги,  развитию  терпения, усидчивости, фантазии, побуждает детей к самостоятельности,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влияют на общее интеллектуальное развитие ребенка,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воспитывают желание создавать красивые поделки в технике оригами.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898EE5-41C5-4FA6-86B6-98363BA62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8" y="444657"/>
            <a:ext cx="2609557" cy="26095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6DEB99B-8B2C-46C6-8B7C-8D761ADE6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663" y="3803787"/>
            <a:ext cx="2759193" cy="27591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F5FDBAC-EE3E-4026-9CB2-2876473D3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0727" y="322662"/>
            <a:ext cx="2609558" cy="285355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47FEED-CC81-4CE6-8820-C50DA82C7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1332" y="3856907"/>
            <a:ext cx="2759194" cy="265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5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C43B1-985E-4CBB-A46E-B1E6CFE41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8E6F38-4A5E-4C46-9DC5-C878C1973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4" y="1"/>
            <a:ext cx="12211213" cy="6858000"/>
          </a:xfrm>
        </p:spPr>
      </p:pic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id="{351FA806-BB89-4334-A731-E292C14D4354}"/>
              </a:ext>
            </a:extLst>
          </p:cNvPr>
          <p:cNvSpPr/>
          <p:nvPr/>
        </p:nvSpPr>
        <p:spPr>
          <a:xfrm>
            <a:off x="84045" y="240484"/>
            <a:ext cx="6808489" cy="3859935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«Дельфинчики»  прошли нетрадиционные занятия в технике оригами и аппликации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«Летчики в небе», «Подарок папе».</a:t>
            </a:r>
            <a:b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занятия способствуют  развитию умения складывания бумаги,  развитию  терпения, усидчивости, фантазии, побуждают детей к самостоятельности, влияют на общее интеллектуальное развитие ребенка,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воспитывают желание создавать красивые поделки в технике оригами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FB9CD8-1C4A-4EF8-8D39-A2D93832C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22" y="4340902"/>
            <a:ext cx="4429836" cy="23870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911A74-1565-4ACC-8A13-DFC5D5018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365" y="154423"/>
            <a:ext cx="2351636" cy="30129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FA5C49-8BD9-4920-A732-62C0B55FE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264" y="3321812"/>
            <a:ext cx="2351636" cy="32957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094223-1D88-4253-9BAF-1D6CC3BEB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25" y="3321812"/>
            <a:ext cx="2351636" cy="329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95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CEDE5-B4CD-4C09-B961-0626BD119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170178C-181A-41E2-9637-4858ED9C2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4" y="1"/>
            <a:ext cx="12211213" cy="6858348"/>
          </a:xfr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E80CC07F-3DE9-400D-85ED-5BB933DBBDBE}"/>
              </a:ext>
            </a:extLst>
          </p:cNvPr>
          <p:cNvSpPr/>
          <p:nvPr/>
        </p:nvSpPr>
        <p:spPr>
          <a:xfrm>
            <a:off x="39279" y="2132229"/>
            <a:ext cx="8443438" cy="464826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– патриоты»</a:t>
            </a:r>
            <a:b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проекта,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посвященного Дню разгрома советскими войсками немецко-фашистских войск в Сталинградской битве (01.02.22-16.02.24) в группах старшего возраста прошли: тематическое занятие, просмотр презентаций «Сталинградская битва», «Сражение на последнем рубеже», беседы, пение песен, посвященных теме Великой Отечественной войне. Цель проекта: развитие познавательной активности детей, повышение их интереса к истории страны, формирование у детей чувства патриотизма, гражданской ответственности.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7A3542-6BE4-42ED-95E7-384431931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04" y="96614"/>
            <a:ext cx="2776202" cy="193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EC280E-11D8-4118-AC2F-F1E60FFA6E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917" y="100095"/>
            <a:ext cx="3053493" cy="1935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9D9CB4-1979-436A-86C5-8D66A0839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" y="97729"/>
            <a:ext cx="3053492" cy="19390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F6AD72-E0BE-496D-A623-BB6A8615D7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951" y="4364290"/>
            <a:ext cx="3136814" cy="19422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C72F79-2DF7-413E-9F61-7CC161211E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92" y="96614"/>
            <a:ext cx="2610936" cy="193900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A0BCD4-FFDB-4A19-AFD4-119EFE88CC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951" y="2268990"/>
            <a:ext cx="3136814" cy="186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9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727D6-FE3D-4E40-B2CD-BA0228C0B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898F4BD-FB3D-4B75-9D8E-3404EC50B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492" cy="6857999"/>
          </a:xfrm>
        </p:spPr>
      </p:pic>
      <p:sp>
        <p:nvSpPr>
          <p:cNvPr id="6" name="Табличка 5">
            <a:extLst>
              <a:ext uri="{FF2B5EF4-FFF2-40B4-BE49-F238E27FC236}">
                <a16:creationId xmlns:a16="http://schemas.microsoft.com/office/drawing/2014/main" id="{B0975764-B1BB-43E8-BADE-9DFBD7FCDC64}"/>
              </a:ext>
            </a:extLst>
          </p:cNvPr>
          <p:cNvSpPr/>
          <p:nvPr/>
        </p:nvSpPr>
        <p:spPr>
          <a:xfrm>
            <a:off x="0" y="51678"/>
            <a:ext cx="4375054" cy="6441197"/>
          </a:xfrm>
          <a:prstGeom prst="plaqu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 «Жемчужинки»,</a:t>
            </a:r>
            <a:b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Осьминожки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«Дельфинчики» прошли праздники, посвященные Дню Защитника Отечества</a:t>
            </a:r>
            <a:b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«Смелые ребята»</a:t>
            </a:r>
            <a:b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праздник – хороший повод для воспитания у дошкольников чувства патриотизма, сопричастности к лучшим традициям своей Родины, формирования у детей гордости за славных защитников Отечества. Дети и папы соревновались друг с другом в играх и эстафетах, пели и танцевали,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подарили друг другу  своим папам хорошее настроение, радость общения и улыбки, показали, какие они ловкие, выносливые, смелые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B9C0E2-44A2-4FEB-89AB-B592FF20F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54" y="70660"/>
            <a:ext cx="4304713" cy="24024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44FE0E-ADF9-49B3-821A-3E507A5BC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02" y="4498145"/>
            <a:ext cx="4271888" cy="23598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309800-5DC2-47CD-8F3C-35AED8D0D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842" y="2473101"/>
            <a:ext cx="4431323" cy="227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312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876</Words>
  <Application>Microsoft Office PowerPoint</Application>
  <PresentationFormat>Широкоэкранный</PresentationFormat>
  <Paragraphs>32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Тамара Ждановская</dc:creator>
  <cp:lastModifiedBy>Виолетта Мицык</cp:lastModifiedBy>
  <cp:revision>5</cp:revision>
  <dcterms:created xsi:type="dcterms:W3CDTF">2024-03-13T11:02:49Z</dcterms:created>
  <dcterms:modified xsi:type="dcterms:W3CDTF">2024-04-03T13:35:59Z</dcterms:modified>
</cp:coreProperties>
</file>