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2C9AF-AA91-4D75-AD75-293817929BFE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EA72C-E137-44EF-A90A-272D3629C3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0952" y="116572"/>
            <a:ext cx="7132320" cy="825635"/>
          </a:xfr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«Муринский ДСКВ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«Муринский ДСКВ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9020" y="1784414"/>
            <a:ext cx="2802313" cy="9892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83730" y="2851114"/>
            <a:ext cx="1078030" cy="85824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87785" y="3644112"/>
            <a:ext cx="2707696" cy="121256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93677" y="5934974"/>
            <a:ext cx="2187417" cy="74878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Всеволожский район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Мурино</a:t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xmlns="" id="{291AE441-44C4-535E-1B38-5D7908015761}"/>
              </a:ext>
            </a:extLst>
          </p:cNvPr>
          <p:cNvSpPr/>
          <p:nvPr/>
        </p:nvSpPr>
        <p:spPr>
          <a:xfrm>
            <a:off x="154003" y="125129"/>
            <a:ext cx="5573029" cy="3705726"/>
          </a:xfrm>
          <a:prstGeom prst="round2Diag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>
                <a:solidFill>
                  <a:srgbClr val="00B0F0"/>
                </a:solidFill>
              </a:rPr>
              <a:t>Нетрадиционное занятие «Разноцветные деревья»</a:t>
            </a:r>
          </a:p>
          <a:p>
            <a:pPr algn="just"/>
            <a:r>
              <a:rPr lang="ru-RU" dirty="0"/>
              <a:t>Рисование ватными палочками (пуантилизм) вызывает интерес не только у маленьких детей, но и у школьников и даже взрослых. Для малышей – это промежуточная стадия знакомства с изобразительными средствами (между пальчиком и кистью), для старших художников – оригинальная техника создания рисунков. Рисование косметическими палочками развивает воображение, усидчивость, мелкую моторику, помогает в изучении цветов и окружающих объектов.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A52491-7CFB-5446-B38C-799678201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75313">
            <a:off x="8966820" y="660364"/>
            <a:ext cx="3507971" cy="2635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FC106D-1C50-B8B8-23FA-6F0E5C0F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250" y="4094652"/>
            <a:ext cx="3513673" cy="2635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0EFD42-FDE8-FAFF-DC98-1B38AB73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9867" y="3666282"/>
            <a:ext cx="2619282" cy="35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BF0C345-4995-106D-161D-18EFD8227208}"/>
              </a:ext>
            </a:extLst>
          </p:cNvPr>
          <p:cNvSpPr/>
          <p:nvPr/>
        </p:nvSpPr>
        <p:spPr>
          <a:xfrm>
            <a:off x="7997295" y="264695"/>
            <a:ext cx="3735902" cy="54114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rgbClr val="FF0000"/>
              </a:solidFill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</a:rPr>
              <a:t>Нетрадиционное занятие «Одуванчик»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Рисование пластилином для детей — эффективное средство совершенствования мелкой моторики и воображения. Дошкольники с раннего возраста любят лепить, для них это одно из самых увлекательных занятий. Помимо обычной возни с пластичным материалом, их наверняка заинтересует необычная техника — </a:t>
            </a:r>
            <a:r>
              <a:rPr lang="ru-RU" dirty="0" err="1">
                <a:solidFill>
                  <a:schemeClr val="tx1"/>
                </a:solidFill>
              </a:rPr>
              <a:t>пластилинография</a:t>
            </a:r>
            <a:r>
              <a:rPr lang="ru-RU" dirty="0">
                <a:solidFill>
                  <a:schemeClr val="tx1"/>
                </a:solidFill>
              </a:rPr>
              <a:t>, при которой посредством пластилина на плоской поверхности создаются картины разной степени сложности. В этот раз ребята из группы «Цветочки-</a:t>
            </a:r>
            <a:r>
              <a:rPr lang="ru-RU" dirty="0" err="1">
                <a:solidFill>
                  <a:schemeClr val="tx1"/>
                </a:solidFill>
              </a:rPr>
              <a:t>Василёчки</a:t>
            </a:r>
            <a:r>
              <a:rPr lang="ru-RU" dirty="0">
                <a:solidFill>
                  <a:schemeClr val="tx1"/>
                </a:solidFill>
              </a:rPr>
              <a:t>» изготовили великолепные одуванчики.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2F225E-E23A-656D-2FC9-725C98AD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2522" y="3163859"/>
            <a:ext cx="3718115" cy="34450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AE5626-2F22-A496-38B0-C0802179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26312" y="167096"/>
            <a:ext cx="4852676" cy="28033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8BA0F4-E9A7-41B0-5EC6-A3C39B733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108" y="1349035"/>
            <a:ext cx="2644067" cy="35373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87604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усеченные верхние углы 3">
            <a:extLst>
              <a:ext uri="{FF2B5EF4-FFF2-40B4-BE49-F238E27FC236}">
                <a16:creationId xmlns:a16="http://schemas.microsoft.com/office/drawing/2014/main" xmlns="" id="{E6A1BC4D-1914-C05E-0D5C-D8BC0DFC3C8F}"/>
              </a:ext>
            </a:extLst>
          </p:cNvPr>
          <p:cNvSpPr/>
          <p:nvPr/>
        </p:nvSpPr>
        <p:spPr>
          <a:xfrm>
            <a:off x="433137" y="168442"/>
            <a:ext cx="5216892" cy="6521115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занятие в технике оригами «Тюльпаны»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Значение техники оригами для развития детей в дошкольном возрасте очень велико.  Оригами - японское искусство складывания бумаги История развития отечественного оригами происходит на наших глазах. Долгое время к оригами относились лишь как к детской забаве. Лишь совсем недавно мир рассмотрел в оригами именно искусство. Оно развивает творческие и интеллектуальные возможности ребёнка. В дошкольном возрасте происходит первое знакомство с искусством оригами. Целью занятий оригами является не запоминание как можно большего числа разнообразных фигурок из бумаги, а развитие общих способностей ребёнка, которые пригодятся ему в жизни и в процессе обучения в дальнейшем.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3AA99A-996A-9C8B-5449-A8BB08AF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73" y="168441"/>
            <a:ext cx="4364019" cy="32467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25E3DA-4BB5-E154-A488-585ED1E5C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765190" y="3442832"/>
            <a:ext cx="4099324" cy="30713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5883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86237D-2234-3847-F4E8-13411AD3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462" y="3074454"/>
            <a:ext cx="5009549" cy="1001028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97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/>
          <p:cNvSpPr/>
          <p:nvPr/>
        </p:nvSpPr>
        <p:spPr>
          <a:xfrm>
            <a:off x="174481" y="871632"/>
            <a:ext cx="5454801" cy="50633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</a:rPr>
              <a:t>С чего начинается весна? </a:t>
            </a:r>
            <a:endParaRPr lang="ru-RU" i="1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/>
              <a:t>Конечно</a:t>
            </a:r>
            <a:r>
              <a:rPr lang="ru-RU" dirty="0"/>
              <a:t>, с проводов зимы. В нашем детском саду празднование Масленицы стало хорошей и доброй традицией. Масленица — самый веселый, шумный, любимый народный праздник.</a:t>
            </a:r>
          </a:p>
          <a:p>
            <a:pPr algn="ctr"/>
            <a:r>
              <a:rPr lang="ru-RU" dirty="0"/>
              <a:t>Веселую атмосферу праздника создавали озорные народные композиции и яркие, разодетые скоморохи, которые шутками, да прибаутками зазывали детей веселиться и плясать не жалея ног. Детки водили хороводы, играли в народные игры и пели песни.</a:t>
            </a:r>
          </a:p>
          <a:p>
            <a:pPr algn="ctr"/>
            <a:r>
              <a:rPr lang="ru-RU" dirty="0"/>
              <a:t>Вместе с богатырем Алешей Поповичем ребята поучаствовали в состязаниях на ловкость, силу и скорость! Никто не остался безучастным.</a:t>
            </a:r>
          </a:p>
          <a:p>
            <a:pPr algn="ctr"/>
            <a:r>
              <a:rPr lang="ru-RU" dirty="0"/>
              <a:t>Ну а в заключение ребята с удовольствием угостились вкусными, золотистыми блинами, которые стали символами весны и солнца.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751" y="86628"/>
            <a:ext cx="2893997" cy="21704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615" y="86628"/>
            <a:ext cx="2893996" cy="21704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614" y="2257126"/>
            <a:ext cx="2893996" cy="24351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9282" y="4804461"/>
            <a:ext cx="6466466" cy="205353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6166585" y="77002"/>
            <a:ext cx="5900286" cy="55537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 марта – это праздник наших мам, бабушек и конечно же наших замечательных девочек. </a:t>
            </a:r>
          </a:p>
          <a:p>
            <a:pPr algn="ctr"/>
            <a:r>
              <a:rPr lang="ru-RU" dirty="0"/>
              <a:t>В группе «Грибочки» прошел праздник, посвященный Международному женскому дню. Ребята играли в различные игры, пели, танцевали, к ним в гости приходили сказочные герои: Кот Базилио, Лиса Алиса, Баба Яга и Кощей. Детки были в восторге от этого праздника. В конце ребята подарили мамам поздравительные открытки, которые они сделали сами, вложив всю свою любовь в создание этого подарка.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87" y="1347777"/>
            <a:ext cx="2824875" cy="2415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710" y="130061"/>
            <a:ext cx="2824875" cy="2415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3" y="4227240"/>
            <a:ext cx="2824875" cy="24157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170" y="3429000"/>
            <a:ext cx="2962415" cy="241569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202130" y="4052237"/>
            <a:ext cx="4427621" cy="2704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 марте в группе «Грибочки» у ребят была неделя оригами. </a:t>
            </a:r>
            <a:r>
              <a:rPr lang="ru-RU" dirty="0" smtClean="0">
                <a:solidFill>
                  <a:schemeClr val="tx1"/>
                </a:solidFill>
              </a:rPr>
              <a:t>Ребята из </a:t>
            </a:r>
            <a:r>
              <a:rPr lang="ru-RU" dirty="0">
                <a:solidFill>
                  <a:schemeClr val="tx1"/>
                </a:solidFill>
              </a:rPr>
              <a:t>бумаги складывали различных животных: лягушек, лисичек и собачек. Кому-то давалось легко, а кому-то очень даже сложно, но все они справились и остались довольны своими результатами.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693" y="144884"/>
            <a:ext cx="2693237" cy="35855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68" y="375639"/>
            <a:ext cx="2187340" cy="29164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255" y="375639"/>
            <a:ext cx="2346751" cy="312406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один усеченный угол 4"/>
          <p:cNvSpPr/>
          <p:nvPr/>
        </p:nvSpPr>
        <p:spPr>
          <a:xfrm>
            <a:off x="7444597" y="2182483"/>
            <a:ext cx="4511614" cy="3371748"/>
          </a:xfrm>
          <a:prstGeom prst="snip1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группе «Грибочки</a:t>
            </a:r>
            <a:r>
              <a:rPr lang="ru-RU" dirty="0">
                <a:solidFill>
                  <a:schemeClr val="tx1"/>
                </a:solidFill>
              </a:rPr>
              <a:t>» было проведено занятие в нетрадиционной технике.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Рисование ватными палочками методом тычка.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Детки рисовали прекрасную мимозу. Ребята были очень сосредоточены на своей работе и каждый старался сделать все очень аккуратно. По окончанию занятия дети были очень довольны своими работами и восхищались рисунками своих друзей.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3" y="2837908"/>
            <a:ext cx="2966396" cy="39551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14" y="129214"/>
            <a:ext cx="2802766" cy="395519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усеченные верхние углы 4"/>
          <p:cNvSpPr/>
          <p:nvPr/>
        </p:nvSpPr>
        <p:spPr>
          <a:xfrm>
            <a:off x="192142" y="1200752"/>
            <a:ext cx="4052236" cy="5034012"/>
          </a:xfrm>
          <a:prstGeom prst="snip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Ребятам из группы «Грибочки» была показана презентация, в которой рассказывалось об истории нашего города Мурино.</a:t>
            </a:r>
          </a:p>
          <a:p>
            <a:pPr algn="ctr"/>
            <a:r>
              <a:rPr lang="ru-RU" dirty="0"/>
              <a:t> Каким он был раньше, какие животные обитают, памятники, стоящие на главных улицах города и кому они были посвящены. Дети с восторгом слушали рассказ воспитателя. У них появилось больше информации и знаний о нашем городе. После презентации детки нарисовали памятник посвященной Авиаторам Балтики.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81" y="284723"/>
            <a:ext cx="3625516" cy="2723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606" y="192821"/>
            <a:ext cx="3625516" cy="28057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413" y="3717758"/>
            <a:ext cx="3741019" cy="280576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594475" y="131445"/>
            <a:ext cx="5431790" cy="5975350"/>
          </a:xfrm>
          <a:prstGeom prst="round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"Ландыши"</a:t>
            </a:r>
          </a:p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 возраст  характеризуется  возрастающей  активностью, интересом  к  окружающему  миру, стремлением  к  наблюдению , сравнению, способностью  детей  осознавать  поставленные  перед  ними  цели. Важность  данной  темы  заключается   в  том, что  развитие  мелкой  моторики  у  детей  дошкольного  возраста  позволяет  сформировать  координацию  движений  пальцев  рук, развить  речевую  и  умственную  деятельность. Для  развития  мелкой  моторики  рук  существует  много интересных  методик  и  приемов. В марте ребята из группы «Ягодки» познакомились с нетрадиционной техникой аппликации с использованием салфеток.</a:t>
            </a:r>
          </a:p>
        </p:txBody>
      </p:sp>
      <p:pic>
        <p:nvPicPr>
          <p:cNvPr id="6" name="Замещающее содержимое 5" descr="Picsart_23-03-22_16-20-22-46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89230"/>
            <a:ext cx="4688205" cy="58597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0370" y="176529"/>
            <a:ext cx="4888230" cy="6393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 i="1" dirty="0" err="1">
                <a:solidFill>
                  <a:srgbClr val="0070C0"/>
                </a:solidFill>
              </a:rPr>
              <a:t>П</a:t>
            </a:r>
            <a:r>
              <a:rPr lang="ru-RU" altLang="en-US" b="1" i="1" dirty="0" err="1" smtClean="0">
                <a:solidFill>
                  <a:srgbClr val="0070C0"/>
                </a:solidFill>
              </a:rPr>
              <a:t>ластилинография</a:t>
            </a:r>
            <a:r>
              <a:rPr lang="ru-RU" altLang="en-US" b="1" i="1" dirty="0" smtClean="0">
                <a:solidFill>
                  <a:srgbClr val="0070C0"/>
                </a:solidFill>
              </a:rPr>
              <a:t> </a:t>
            </a:r>
            <a:r>
              <a:rPr lang="ru-RU" altLang="en-US" b="1" i="1" dirty="0">
                <a:solidFill>
                  <a:srgbClr val="0070C0"/>
                </a:solidFill>
              </a:rPr>
              <a:t>«Тюльпаны»</a:t>
            </a:r>
          </a:p>
          <a:p>
            <a:pPr algn="ctr"/>
            <a:r>
              <a:rPr lang="ru-RU" altLang="en-US" dirty="0" err="1"/>
              <a:t>Пластилинография</a:t>
            </a:r>
            <a:r>
              <a:rPr lang="ru-RU" altLang="en-US" dirty="0"/>
              <a:t> появилась сравнительно недавно и уже стала новым жанром в изобразительной деятельности. Основной материал – пластилин, а основной инструмент – является рука, вернее, обе руки, таким образом, уровень умения зависит от владения собственными руками. Данная техника хороша тем, что она доступна детям дошкольного возраста, позволяет быстро достичь желаемого результата и вносит определённую новизну в творчество детей, делает его более увлекательным и интересным.</a:t>
            </a:r>
          </a:p>
          <a:p>
            <a:pPr algn="ctr"/>
            <a:r>
              <a:rPr lang="ru-RU" altLang="en-US" dirty="0"/>
              <a:t>Дети из группы «Ягодки» продолжают знакомиться с техникой </a:t>
            </a:r>
            <a:r>
              <a:rPr lang="ru-RU" altLang="en-US" dirty="0" err="1"/>
              <a:t>пластилинографии</a:t>
            </a:r>
            <a:r>
              <a:rPr lang="ru-RU" altLang="en-US" dirty="0"/>
              <a:t>. На этом занятии ребята при помощи пластилина и своего воображения, сделали очень красивые тюльпаны. </a:t>
            </a:r>
          </a:p>
        </p:txBody>
      </p:sp>
      <p:pic>
        <p:nvPicPr>
          <p:cNvPr id="5" name="Замещающее содержимое 4" descr="Picsart_23-03-22_13-41-42-97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0140" y="287020"/>
            <a:ext cx="4711700" cy="62833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BC5B755D-3435-43F3-29A8-C37D29B6E623}"/>
              </a:ext>
            </a:extLst>
          </p:cNvPr>
          <p:cNvSpPr/>
          <p:nvPr/>
        </p:nvSpPr>
        <p:spPr>
          <a:xfrm>
            <a:off x="2973979" y="216727"/>
            <a:ext cx="6625251" cy="398993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Нетрадиционное занятие «Тюльпаны»</a:t>
            </a:r>
          </a:p>
          <a:p>
            <a:pPr algn="ctr"/>
            <a:r>
              <a:rPr lang="ru-RU" dirty="0"/>
              <a:t>Нетрадиционное рисование вилкой — простой и забавный способ развития воображения, нормализации психоэмоционального состояния дошкольника. Техника позволяет создавать изображения, для которых требуется нанесение множественных тонких мазков, создающих эффект «лохматости».</a:t>
            </a:r>
          </a:p>
          <a:p>
            <a:pPr algn="ctr"/>
            <a:r>
              <a:rPr lang="ru-RU" dirty="0"/>
              <a:t>Ребята из группы «Цветочки-</a:t>
            </a:r>
            <a:r>
              <a:rPr lang="ru-RU" dirty="0" err="1"/>
              <a:t>Василёчки</a:t>
            </a:r>
            <a:r>
              <a:rPr lang="ru-RU" dirty="0"/>
              <a:t>» при помощи данной техники изготовили очень красивые тюльпаны.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AC6499-686C-41DD-A6B4-6A3F53EC6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52175" y="597602"/>
            <a:ext cx="3810545" cy="28417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173720-3704-4310-BC73-B9F8FCA74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76939" y="2870411"/>
            <a:ext cx="4124922" cy="3505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898</Words>
  <Application>Microsoft Office PowerPoint</Application>
  <PresentationFormat>Широкоэкранный</PresentationFormat>
  <Paragraphs>36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бюджетное учреждение «Муринский ДСКВ № 3»  (МДОБУ «Муринский ДСКВ № 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«Муринский ДСКВ №3»  (МДОБУ «Муринский ДСКВ №3»)</dc:title>
  <dc:creator>ПАС</dc:creator>
  <cp:lastModifiedBy>Виолетта Мицык</cp:lastModifiedBy>
  <cp:revision>6</cp:revision>
  <dcterms:created xsi:type="dcterms:W3CDTF">2023-04-10T13:59:00Z</dcterms:created>
  <dcterms:modified xsi:type="dcterms:W3CDTF">2023-05-12T10:38:06Z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1C924EA640A04C3AB70265B3B7C56A2E</vt:lpwstr>
  </property>
  <property fmtid="{D5CDD505-2E9C-101B-9397-08002B2CF9AE}" pid="3" name="KSOProductBuildVer">
    <vt:lpwstr>1049-11.2.0.11537</vt:lpwstr>
  </property>
</Properties>
</file>