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7D2BDB-2844-4182-E166-32F1A359C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E2ED62C-EE9B-9999-6CF3-AA5A2B6CF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6A98B7-FBB0-58EA-BD19-364D6306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BCE964-C27D-ACC5-70D6-2B853D05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CDE5F7-431C-8421-A884-2E4EEE679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7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9D9815-AFE9-05ED-6FCA-EA4AA15E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28D9F71-3FBA-ABC9-F1B9-57A0EDE60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A0E466-CDBC-7032-BF22-B04655CA8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02E568-BBE9-D38E-49BD-8C300D5C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3C90FB-A210-63AE-AE17-19D4B50A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298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F101660-59FC-E685-C8A8-AA15A5F7A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B87338D-9CFB-92B9-AFC8-355155FAC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1B51B6-C650-F65E-04F7-819643E7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62A618-2D8E-BC9B-4B21-D35500667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4A578F-C059-5335-A5CE-437F5CD2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58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4B2B0E-0F7D-F539-A974-C4800279C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463575-D3F9-D8E7-2D9F-E5389B401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7B29AF-5B57-CF6A-BA10-ECEA7475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0B47A8F-A750-8278-99F9-628A8D7C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0F95C4-2750-B56E-537D-4118885FA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8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AD74B2-717B-FAB6-E905-4BF456AD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742811B-9C03-17D2-7A6C-923AB805F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AE459E-2DB6-C06B-A2A6-D6BC2B62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1D56CE-22F1-851B-166F-D062F4B8A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41B3D3-1C90-1891-9DCB-D2526E44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75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9AE2C5-F6DF-1D25-D2E1-245C6CD08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0BBD02-3487-FC01-F356-A808E689D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36AD043-1CB4-D5D3-BAFA-41E9093CC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712070C-5F8C-C457-D236-90F0BA5E9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D5F445-0C5A-9278-73C3-01AD1D8F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D5D6FE-0911-73A9-87A9-9D588D1F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1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3C6020-D8E2-EC02-AFA1-8FB24C254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520107F-FD81-3FEB-12E9-64056F67D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FFCB554-8881-C740-F0E1-D07A8AD29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CC36D9F-813F-A36D-4000-10D1FAB26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3EC1005-ED1D-CD69-AA50-2285DABEC7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874437D-0347-ABE2-98C6-4D0C6F37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B39E95A-9546-A45C-1D2C-CF9F665A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0FB5032-735E-ECAE-BDE1-A62E7F13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3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10F792-BB79-171A-0C47-5B7C8F4C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6AC1CD9-5513-995A-7859-860C4F47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3F21A67-3B90-9B7E-4527-83BCE5164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387AA2C-B31B-5BA6-F241-3F56D34E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92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0928958-9E2E-6F71-FFDF-2D0FA986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CA0B857-4269-232C-FF95-B10A45753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3C49BC2-D5C3-5106-FABB-D4DDD432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65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43E05F-8A5F-64AC-4D0C-80058BB9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1CD4CB-A45B-A702-64AD-9EA54129E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00CC9C-013C-D719-4229-148A48EF4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BCD305-1BEC-A4AD-37D0-2907618B3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0261F30-170A-97C3-C77B-85508878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C092DB0-3470-5C7E-180A-3AC109374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5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995D37-4D8C-A3F7-5763-6A5726602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11374F-C7B4-7F21-2FB6-ADF6F59DCB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79790DE-6D7F-742B-773C-7DF02D488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E33470-F7F6-83D9-64CB-7C948F2D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35F1298-C2CB-78D0-2B63-346C6815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8C5BB93-E64C-64CD-2B08-8209F4D6B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9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DB4B70-688F-ECAE-682E-DAA348104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7911742-E03F-2D1F-49B0-A0F724EAD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F71D7D-5DDC-4402-2AD5-F5CF07F07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CFD36-23F7-49C4-8444-7B36BADEA331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E81AFB-D005-AB4B-CAA8-449D2D5F7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281AD7-DBBB-FAA4-71DF-810BF8EEF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DBCF8-E34E-45C5-ACF1-2C7029B5E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5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CA81EF-787E-0D52-BCC3-5F82042F0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40824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 детский сад комбинированного вида №3»</a:t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(МДОБУ «Муринский ДСКВ№3»)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EB66DA4-5667-60AC-4CA5-6F447EFE9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1775" y="6104753"/>
            <a:ext cx="1365845" cy="564494"/>
          </a:xfrm>
        </p:spPr>
        <p:txBody>
          <a:bodyPr>
            <a:norm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Мурино</a:t>
            </a: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850BB442-BA77-B5B6-7FED-548D9E02446E}"/>
              </a:ext>
            </a:extLst>
          </p:cNvPr>
          <p:cNvSpPr/>
          <p:nvPr/>
        </p:nvSpPr>
        <p:spPr>
          <a:xfrm>
            <a:off x="1293963" y="1941360"/>
            <a:ext cx="9954883" cy="12337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И</a:t>
            </a:r>
            <a:r>
              <a:rPr lang="ru-RU" sz="4400" b="1" dirty="0" smtClean="0"/>
              <a:t>тоговые мероприятия за декабрь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721726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A3E8C4BF-7F7B-6D24-2B0E-16A237501C0E}"/>
              </a:ext>
            </a:extLst>
          </p:cNvPr>
          <p:cNvSpPr/>
          <p:nvPr/>
        </p:nvSpPr>
        <p:spPr>
          <a:xfrm>
            <a:off x="70195" y="1632348"/>
            <a:ext cx="5052394" cy="51515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«Цветочки – </a:t>
            </a:r>
            <a:r>
              <a:rPr lang="ru-RU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Василёчки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прошло нетрадиционное занятие в технике конструирования.</a:t>
            </a:r>
          </a:p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 названием: «Елочный шар» </a:t>
            </a:r>
          </a:p>
          <a:p>
            <a:pPr algn="just"/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Идеальной для использования в дошкольном воспитании является деятельность, в которой присутствует ряд важных развивающих аспектов. Тогда интеграция образовательных областей достигается легко. Одним из таких любимых и увлекательных для детей и воспитателей видов работы является конструирование. Кроме педагогических достоинств, занятия конструированием оставляют яркий эмоциональный след в памяти ребёнка, иногда сохраняющийся на всю жизнь.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DE9178-902D-4250-F374-836211AF6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42" y="2982914"/>
            <a:ext cx="3187003" cy="387508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CC2501C-D4CA-5486-654E-8584F7B8A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20" y="150281"/>
            <a:ext cx="3815262" cy="4251142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2016384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88B643C7-E4F8-5F33-5DBD-15F6918A0F87}"/>
              </a:ext>
            </a:extLst>
          </p:cNvPr>
          <p:cNvSpPr/>
          <p:nvPr/>
        </p:nvSpPr>
        <p:spPr>
          <a:xfrm>
            <a:off x="3301465" y="211001"/>
            <a:ext cx="4408371" cy="3253339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B7DB55-3271-006D-4689-39808472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598" y="3612635"/>
            <a:ext cx="3175474" cy="277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8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499DC19-9207-0F91-1D4F-7E2CD273E8A3}"/>
              </a:ext>
            </a:extLst>
          </p:cNvPr>
          <p:cNvSpPr/>
          <p:nvPr/>
        </p:nvSpPr>
        <p:spPr>
          <a:xfrm>
            <a:off x="8412480" y="356135"/>
            <a:ext cx="3590223" cy="5592278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сказочное время года. Снег, новогодние елки, огни по всему городу и узоры на стекле. Все ребята замирают в ожидании предстоящих новогодних праздников и встрече нового года.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«Ягодки» прошел замечательный праздник посвященный этому событию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E29020-3A0F-7FA0-359D-4C0A398C3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453" y="2882338"/>
            <a:ext cx="3394736" cy="3635908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8FF2C8-7D22-72F6-0826-056D8782A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49" y="173255"/>
            <a:ext cx="4510803" cy="2611890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857140D-5E5E-8378-C295-F3B7CE190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373" y="2622884"/>
            <a:ext cx="4925720" cy="3694290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1990495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усеченные верхние углы 3">
            <a:extLst>
              <a:ext uri="{FF2B5EF4-FFF2-40B4-BE49-F238E27FC236}">
                <a16:creationId xmlns:a16="http://schemas.microsoft.com/office/drawing/2014/main" xmlns="" id="{AFB1F239-B01A-60DD-5219-CC2D2CCC80EF}"/>
              </a:ext>
            </a:extLst>
          </p:cNvPr>
          <p:cNvSpPr/>
          <p:nvPr/>
        </p:nvSpPr>
        <p:spPr>
          <a:xfrm>
            <a:off x="265664" y="100667"/>
            <a:ext cx="2771151" cy="6677638"/>
          </a:xfrm>
          <a:prstGeom prst="snip2Same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самый волшебный, веселый праздник, который с нетерпением ждут дети, веря в сказку и чудо. В группе «Цветочки-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Васелёчки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прошёл новогодний праздник. Красиво украшенный зал, нарядная елка, подарки, Дед Мороз и Снегурочка, а так же множество других сказочных персонажей ожидали детей на празднике. Ребята погрузились в мир чудес и приключений. Детки танцевали, пели песни, читали стихотворения, с удовольствием участвовали в играх и конкурсах.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2B1BFF-0F45-64AE-057D-9F8F127E4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782" y="3059884"/>
            <a:ext cx="5819568" cy="347513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03B17E-B7B2-367C-ECCA-CBD20F2E2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464" y="2936146"/>
            <a:ext cx="3300318" cy="3710309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080551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51D45376-C6F4-36C6-C4F5-9ECEE2AB2472}"/>
              </a:ext>
            </a:extLst>
          </p:cNvPr>
          <p:cNvSpPr/>
          <p:nvPr/>
        </p:nvSpPr>
        <p:spPr>
          <a:xfrm>
            <a:off x="441377" y="1717698"/>
            <a:ext cx="5993929" cy="396710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новогодних праздников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время красивой, доброй сказки, которая приходит в детский сад в конце каждого года с наступлением зимних холодов. Новый год - это любимый праздник всех детей. В группе «Грибочки» тоже прошёл новогодний праздник. Эмоции во время проведения праздника переполняли детей. Ребята пели, танцевали, играли, и читали стихи.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2CA633-DAD6-3026-36A6-E75FF9CA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349" y="3144890"/>
            <a:ext cx="4631368" cy="3464973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9B8558A-C70D-BE69-F782-5A32BDC90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348" y="94214"/>
            <a:ext cx="4635231" cy="3050676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83668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493E3D35-709E-F6F4-6EC1-F916D565992A}"/>
              </a:ext>
            </a:extLst>
          </p:cNvPr>
          <p:cNvSpPr/>
          <p:nvPr/>
        </p:nvSpPr>
        <p:spPr>
          <a:xfrm>
            <a:off x="92279" y="2466363"/>
            <a:ext cx="5108895" cy="4420848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у группы «Грибочки» проходило нетрадиционное занятие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делали снеговиков из ваты.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было развитие мелкой моторики путем отрывания ваты на маленькие кусочки.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снежинки изготавливали с помощью ватных палочек и гуаши. Во время занятия дети очень старались ровно промазывать клеем, не заходя за контур. Детки получили колоссальное удовольствие от проделанной работы, и заберут эти воспоминания с собой на долгое время.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02B8CD-45E6-9628-9E2A-61FD869D5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9399">
            <a:off x="4365639" y="226739"/>
            <a:ext cx="2278441" cy="3242637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005B53-B5A2-9BF1-5068-C2138CD6D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738" y="33490"/>
            <a:ext cx="2315362" cy="243287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B52F26E-4C30-5882-8FBF-1855CBA57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8173">
            <a:off x="7837461" y="116464"/>
            <a:ext cx="2530990" cy="323644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D65657F-8493-CE01-8537-E86D82D78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60482">
            <a:off x="8949976" y="3703353"/>
            <a:ext cx="2061876" cy="286559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E347A03-84A8-69F9-D07F-DDC4ACED1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88021">
            <a:off x="5432744" y="3454323"/>
            <a:ext cx="2466933" cy="328924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13961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xmlns="" id="{D13E6F7D-64AF-3C0D-8DEF-831FAE48F60C}"/>
              </a:ext>
            </a:extLst>
          </p:cNvPr>
          <p:cNvSpPr/>
          <p:nvPr/>
        </p:nvSpPr>
        <p:spPr>
          <a:xfrm>
            <a:off x="6576969" y="182880"/>
            <a:ext cx="5444986" cy="5534526"/>
          </a:xfrm>
          <a:prstGeom prst="parallelogram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  <a:scene3d>
              <a:camera prst="orthographicFront">
                <a:rot lat="1800000" lon="0" rev="0"/>
              </a:camera>
              <a:lightRig rig="threePt" dir="t"/>
            </a:scene3d>
          </a:bodyPr>
          <a:lstStyle/>
          <a:p>
            <a:pPr algn="ctr"/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«Цветочки- 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Василёчки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прошло нетрадиционное занятие  </a:t>
            </a:r>
          </a:p>
          <a:p>
            <a:pPr algn="ctr"/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«Елочка новогодняя» </a:t>
            </a:r>
          </a:p>
          <a:p>
            <a:pPr algn="ct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занятия было совершенствование навыков вырезания с опорой на схему а так же закрепление навыка вырезания из бумаги сложенной по полам. (дети складывали и вырезали 3 одинаковые елки, затем раскрашивали и склеивали их)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858BF03-E5AE-49FB-6913-96D70B7F0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4752">
            <a:off x="1903664" y="317374"/>
            <a:ext cx="3272367" cy="291888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9AFDEF-55D3-3217-206A-BE88681B2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9892">
            <a:off x="520231" y="2961538"/>
            <a:ext cx="2781746" cy="371901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95B15F-1487-9224-2776-7993E2A26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2867">
            <a:off x="3588873" y="3395868"/>
            <a:ext cx="2516853" cy="33483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6767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CC496A-CBD2-CBBD-EE0D-ECA1FD4EFB22}"/>
              </a:ext>
            </a:extLst>
          </p:cNvPr>
          <p:cNvSpPr/>
          <p:nvPr/>
        </p:nvSpPr>
        <p:spPr>
          <a:xfrm>
            <a:off x="6096000" y="4387443"/>
            <a:ext cx="5757644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«Цветочки – </a:t>
            </a:r>
            <a:r>
              <a:rPr lang="ru-RU" sz="2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Василёчки</a:t>
            </a:r>
            <a:r>
              <a:rPr lang="ru-RU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» прошло нетрадиционное занятие с использованием техники оригами,  п</a:t>
            </a:r>
            <a:r>
              <a:rPr lang="ru-RU" sz="2000" b="1" dirty="0">
                <a:ln w="12700">
                  <a:solidFill>
                    <a:schemeClr val="accent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од названием:</a:t>
            </a:r>
            <a:r>
              <a:rPr lang="ru-RU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«Дед Мороз» </a:t>
            </a:r>
          </a:p>
          <a:p>
            <a:pPr algn="ctr"/>
            <a:r>
              <a:rPr lang="ru-RU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занятия было обучение детей технике выполнения оригами (дети складывали из простой бумаги фигуру и потом раскрашивали её) </a:t>
            </a:r>
            <a:endParaRPr lang="ru-RU" sz="2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8D25AF5-96C1-7F2F-C0DC-5A6EBAB2C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68" y="3608506"/>
            <a:ext cx="3871688" cy="324949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C3699D2-0EF3-5DCA-761F-C369A7588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79" y="-34153"/>
            <a:ext cx="5129867" cy="3723212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336996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абличка 3">
            <a:extLst>
              <a:ext uri="{FF2B5EF4-FFF2-40B4-BE49-F238E27FC236}">
                <a16:creationId xmlns:a16="http://schemas.microsoft.com/office/drawing/2014/main" xmlns="" id="{C13CE8C1-D9D6-79A7-5735-DF3F56F4CAC5}"/>
              </a:ext>
            </a:extLst>
          </p:cNvPr>
          <p:cNvSpPr/>
          <p:nvPr/>
        </p:nvSpPr>
        <p:spPr>
          <a:xfrm>
            <a:off x="6962861" y="298381"/>
            <a:ext cx="4748169" cy="6396034"/>
          </a:xfrm>
          <a:prstGeom prst="plaqu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«Цветочки-</a:t>
            </a:r>
            <a:r>
              <a:rPr lang="ru-RU" sz="20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Василёчки</a:t>
            </a:r>
            <a:r>
              <a:rPr lang="ru-RU" sz="20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прошло нетрадиционное занятие в технике </a:t>
            </a:r>
            <a:r>
              <a:rPr lang="ru-RU" sz="2000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под названием: «Снежный лес»</a:t>
            </a:r>
          </a:p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развитие детей является одним из приоритетных направлений образовательного процесса в детском саду. Этот вектор учебно-воспитательной работы ценен не только самим содержанием материала, но и теми методическими возможностями, которые он открывает для других направлений деятельности малышей. Одним из таких «универсальных» видов творческой активности является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8B207D-45CD-D54D-9F1A-3564172A1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92" y="3429000"/>
            <a:ext cx="3266206" cy="3174867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CAABF0-05A3-8009-48C9-00C22961D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40" y="355136"/>
            <a:ext cx="3434305" cy="281973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E8327BC-3A09-5B44-4324-F76B0BF4D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609" y="3055074"/>
            <a:ext cx="3615735" cy="3639341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48118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омб 3">
            <a:extLst>
              <a:ext uri="{FF2B5EF4-FFF2-40B4-BE49-F238E27FC236}">
                <a16:creationId xmlns:a16="http://schemas.microsoft.com/office/drawing/2014/main" xmlns="" id="{6144D27B-A197-CEE9-C447-ACB56245C1F6}"/>
              </a:ext>
            </a:extLst>
          </p:cNvPr>
          <p:cNvSpPr/>
          <p:nvPr/>
        </p:nvSpPr>
        <p:spPr>
          <a:xfrm>
            <a:off x="0" y="105876"/>
            <a:ext cx="6096000" cy="6752123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«Цветочки – 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Василёчки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прошло нетрадиционное занятие с использованием техники объёмная поделка,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названием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«ёлочная игрушка»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заготовленных полосок дети склеивали объёмные ёлочные игрушки. Занятие развивает навык конструирования объемной игрушку из полосок бумаги.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E86BAA-B6F6-DAC4-010C-4D1BF5E7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118" y="106387"/>
            <a:ext cx="4225537" cy="3188899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14608D-BF25-B288-32CD-A702B430C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383" y="3562714"/>
            <a:ext cx="4192272" cy="2934425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3988322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572</Words>
  <Application>Microsoft Office PowerPoint</Application>
  <PresentationFormat>Широкоэкранный</PresentationFormat>
  <Paragraphs>28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бюджетное учреждение  «Муринский детский сад комбинированного вида №3» (МДОБУ «Муринский ДСКВ№3»)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бюджетное учреждение «Муринский детский сад комбинированного вида №3» (МДОБУ «Муринский ДСКВ№3»)</dc:title>
  <dc:creator>ПАС</dc:creator>
  <cp:lastModifiedBy>Виолетта Мицык</cp:lastModifiedBy>
  <cp:revision>4</cp:revision>
  <dcterms:created xsi:type="dcterms:W3CDTF">2023-01-16T11:41:54Z</dcterms:created>
  <dcterms:modified xsi:type="dcterms:W3CDTF">2023-01-18T09:01:39Z</dcterms:modified>
</cp:coreProperties>
</file>