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59" r:id="rId6"/>
    <p:sldId id="258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8B5CE-9604-4E53-BD83-D2EA29A4BD5A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F57D-864C-4E48-9F74-F2A770255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80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8B5CE-9604-4E53-BD83-D2EA29A4BD5A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F57D-864C-4E48-9F74-F2A770255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879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8B5CE-9604-4E53-BD83-D2EA29A4BD5A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F57D-864C-4E48-9F74-F2A770255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243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8B5CE-9604-4E53-BD83-D2EA29A4BD5A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F57D-864C-4E48-9F74-F2A770255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732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8B5CE-9604-4E53-BD83-D2EA29A4BD5A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F57D-864C-4E48-9F74-F2A770255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101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8B5CE-9604-4E53-BD83-D2EA29A4BD5A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F57D-864C-4E48-9F74-F2A770255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616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8B5CE-9604-4E53-BD83-D2EA29A4BD5A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F57D-864C-4E48-9F74-F2A770255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525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8B5CE-9604-4E53-BD83-D2EA29A4BD5A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F57D-864C-4E48-9F74-F2A770255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38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8B5CE-9604-4E53-BD83-D2EA29A4BD5A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F57D-864C-4E48-9F74-F2A770255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732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8B5CE-9604-4E53-BD83-D2EA29A4BD5A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F57D-864C-4E48-9F74-F2A770255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749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8B5CE-9604-4E53-BD83-D2EA29A4BD5A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F57D-864C-4E48-9F74-F2A770255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157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8B5CE-9604-4E53-BD83-D2EA29A4BD5A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CF57D-864C-4E48-9F74-F2A770255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75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70" y="-14314"/>
            <a:ext cx="9165870" cy="6872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899592" y="139536"/>
            <a:ext cx="7596844" cy="817245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БЮДЖЕТНОЕ УЧРЕЖДЕНИЕ «МУРИНСКИЙ ДСКВ №3» </a:t>
            </a:r>
          </a:p>
          <a:p>
            <a:pPr lvl="0" algn="ctr"/>
            <a:r>
              <a:rPr lang="ru-RU" sz="1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(МДОБУ «</a:t>
            </a:r>
            <a:r>
              <a:rPr lang="ru-RU" sz="1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Муринский</a:t>
            </a:r>
            <a:r>
              <a:rPr lang="ru-RU" sz="1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ДСКВ №3»)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563888" y="1412776"/>
            <a:ext cx="52669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</a:pPr>
            <a:r>
              <a:rPr lang="ru-RU" sz="3600" b="1" spc="50" dirty="0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ИТОГОВЫЕ</a:t>
            </a:r>
            <a:br>
              <a:rPr lang="ru-RU" sz="3600" b="1" spc="50" dirty="0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spc="50" dirty="0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МЕРОПРИЯТИЯ </a:t>
            </a:r>
          </a:p>
          <a:p>
            <a:pPr lvl="0" algn="ctr" defTabSz="457200">
              <a:lnSpc>
                <a:spcPct val="150000"/>
              </a:lnSpc>
            </a:pPr>
            <a:r>
              <a:rPr lang="ru-RU" sz="3600" b="1" spc="50" dirty="0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ЗА </a:t>
            </a:r>
            <a:r>
              <a:rPr lang="ru-RU" sz="3600" b="1" spc="50" dirty="0" smtClean="0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</a:t>
            </a:r>
            <a:r>
              <a:rPr lang="ru-RU" sz="3600" b="1" spc="50" dirty="0">
                <a:ln w="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МЕСЯЦ</a:t>
            </a:r>
            <a:endParaRPr lang="ru-RU" sz="3600" b="1" spc="50" dirty="0">
              <a:ln w="0"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12014" y="60932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МУРИНО</a:t>
            </a:r>
          </a:p>
          <a:p>
            <a:pPr lvl="0" algn="ctr"/>
            <a:r>
              <a:rPr lang="ru-RU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08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528392" cy="2642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48270"/>
            <a:ext cx="4028295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8064" y="476712"/>
            <a:ext cx="3748569" cy="487435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11 января в группе «</a:t>
            </a:r>
            <a:r>
              <a:rPr lang="ru-RU" dirty="0" err="1" smtClean="0"/>
              <a:t>Жемчуженки</a:t>
            </a:r>
            <a:r>
              <a:rPr lang="ru-RU" dirty="0" smtClean="0"/>
              <a:t>» прошло мероприятие посвященное   Всемирному дню «Спасибо».</a:t>
            </a:r>
          </a:p>
          <a:p>
            <a:r>
              <a:rPr lang="ru-RU" dirty="0"/>
              <a:t>С</a:t>
            </a:r>
            <a:r>
              <a:rPr lang="ru-RU" dirty="0" smtClean="0"/>
              <a:t>лова благодарности обладают магическими свойствами — с их помощью люди дарят радость друг другу, выражают внимание и передают положительные эмоции — то, без чего наша жизнь стала бы скудной и мрачной.</a:t>
            </a:r>
          </a:p>
          <a:p>
            <a:r>
              <a:rPr lang="ru-RU" dirty="0" smtClean="0"/>
              <a:t>Ребята в ходе беседы узнали смысл слова «спасибо», вспомнили вежливые слова, и учились хорошим манерам.</a:t>
            </a:r>
          </a:p>
        </p:txBody>
      </p:sp>
    </p:spTree>
    <p:extLst>
      <p:ext uri="{BB962C8B-B14F-4D97-AF65-F5344CB8AC3E}">
        <p14:creationId xmlns:p14="http://schemas.microsoft.com/office/powerpoint/2010/main" val="40341098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454573" cy="3853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7383"/>
            <a:ext cx="4297363" cy="2554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kammi\Downloads\IMG_20220113_0913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37"/>
          <a:stretch/>
        </p:blipFill>
        <p:spPr bwMode="auto">
          <a:xfrm rot="5400000">
            <a:off x="1329697" y="3369451"/>
            <a:ext cx="4036330" cy="2940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8064" y="3212976"/>
            <a:ext cx="3672408" cy="224742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В январе в группе «</a:t>
            </a:r>
            <a:r>
              <a:rPr lang="ru-RU" dirty="0" err="1" smtClean="0"/>
              <a:t>Дельфинчики</a:t>
            </a:r>
            <a:r>
              <a:rPr lang="ru-RU" dirty="0" smtClean="0"/>
              <a:t>» прошла викторина «Зимушка – зима».</a:t>
            </a:r>
          </a:p>
          <a:p>
            <a:r>
              <a:rPr lang="ru-RU" dirty="0" smtClean="0"/>
              <a:t>К ребятам в гости заглянула Зима принесла с собой загадки, да испытания для ребят, которые они с удовольствием прошли.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86646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9"/>
            <a:ext cx="2952328" cy="3925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96952"/>
            <a:ext cx="2696120" cy="3595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23928" y="620688"/>
            <a:ext cx="4536504" cy="224742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В январе ребята группы «</a:t>
            </a:r>
            <a:r>
              <a:rPr lang="ru-RU" dirty="0" err="1" smtClean="0"/>
              <a:t>Жемчуженки</a:t>
            </a:r>
            <a:r>
              <a:rPr lang="ru-RU" dirty="0" smtClean="0"/>
              <a:t>» приняли участие в акции «Любим снег».</a:t>
            </a:r>
          </a:p>
          <a:p>
            <a:r>
              <a:rPr lang="ru-RU" dirty="0" smtClean="0"/>
              <a:t>Педагоги развивали у ребят позитивное отношение к времени года – зиме, к снегу и важности его уборки для беспрепятственного передвижения людей, техники и др.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5398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524" y="260648"/>
            <a:ext cx="8568952" cy="255389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В конце января в нашем детском саду традиционно прошло мероприятие посвященное «Дню снятия блокады Ленинграда».</a:t>
            </a:r>
          </a:p>
          <a:p>
            <a:r>
              <a:rPr lang="ru-RU" dirty="0" smtClean="0"/>
              <a:t>Данное мероприятие посвящено одному из дней воинской славы – окончательному освобождению Ленинграда от немецкой блокады 27 января 1944 года.</a:t>
            </a:r>
          </a:p>
          <a:p>
            <a:r>
              <a:rPr lang="ru-RU" dirty="0" smtClean="0"/>
              <a:t>В наши дни нельзя оставаться равнодушными, глядя на героизм людей, оборонявших и защищавших Ленинград, стоящих насмерть, только бы не пропустить врага. Нельзя забывать о тех страшных событиях.</a:t>
            </a:r>
            <a:endParaRPr lang="ru-RU" dirty="0"/>
          </a:p>
        </p:txBody>
      </p:sp>
      <p:pic>
        <p:nvPicPr>
          <p:cNvPr id="5122" name="Picture 2" descr="C:\Users\kammi\Downloads\IMG-20220127-WA0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2479">
            <a:off x="251520" y="3140968"/>
            <a:ext cx="4224469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kammi\Downloads\IMG-20220127-WA00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500">
            <a:off x="4668765" y="3122731"/>
            <a:ext cx="4138846" cy="3104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825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kammi\Downloads\IMG-20220127-WA00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55" y="343246"/>
            <a:ext cx="4152461" cy="3114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kammi\Downloads\IMG-20220127-WA0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8368"/>
            <a:ext cx="4070571" cy="3052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kammi\Downloads\IMG-20220127-WA0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12976"/>
            <a:ext cx="4549141" cy="3411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455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1196752"/>
            <a:ext cx="6534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</a:pPr>
            <a:r>
              <a:rPr lang="ru-RU" sz="3600" b="1" spc="50" dirty="0" smtClean="0">
                <a:ln w="0">
                  <a:solidFill>
                    <a:srgbClr val="1F497D">
                      <a:lumMod val="60000"/>
                      <a:lumOff val="40000"/>
                    </a:srgbClr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САСИБО ЗА ВНИМАНИЕ !</a:t>
            </a:r>
            <a:endParaRPr lang="ru-RU" sz="3600" b="1" spc="50" dirty="0">
              <a:ln w="0">
                <a:solidFill>
                  <a:srgbClr val="1F497D">
                    <a:lumMod val="60000"/>
                    <a:lumOff val="40000"/>
                  </a:srgbClr>
                </a:solidFill>
              </a:ln>
              <a:solidFill>
                <a:srgbClr val="1F497D">
                  <a:lumMod val="75000"/>
                </a:srgbClr>
              </a:solidFill>
              <a:effectLst>
                <a:glow rad="101600">
                  <a:srgbClr val="4F81BD">
                    <a:satMod val="175000"/>
                    <a:alpha val="40000"/>
                  </a:srgb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256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246</Words>
  <Application>Microsoft Office PowerPoint</Application>
  <PresentationFormat>Экран (4:3)</PresentationFormat>
  <Paragraphs>17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8</cp:revision>
  <dcterms:created xsi:type="dcterms:W3CDTF">2022-03-12T18:38:34Z</dcterms:created>
  <dcterms:modified xsi:type="dcterms:W3CDTF">2022-03-12T21:50:00Z</dcterms:modified>
</cp:coreProperties>
</file>