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5" r:id="rId1"/>
  </p:sldMasterIdLst>
  <p:sldIdLst>
    <p:sldId id="256" r:id="rId2"/>
    <p:sldId id="275" r:id="rId3"/>
    <p:sldId id="316" r:id="rId4"/>
    <p:sldId id="323" r:id="rId5"/>
    <p:sldId id="318" r:id="rId6"/>
    <p:sldId id="317" r:id="rId7"/>
    <p:sldId id="319" r:id="rId8"/>
    <p:sldId id="321" r:id="rId9"/>
    <p:sldId id="324" r:id="rId10"/>
    <p:sldId id="322" r:id="rId11"/>
    <p:sldId id="320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333FF"/>
    <a:srgbClr val="800000"/>
    <a:srgbClr val="FFFFCC"/>
    <a:srgbClr val="00CCFF"/>
    <a:srgbClr val="00FFFF"/>
    <a:srgbClr val="66FF33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18" autoAdjust="0"/>
    <p:restoredTop sz="94660"/>
  </p:normalViewPr>
  <p:slideViewPr>
    <p:cSldViewPr>
      <p:cViewPr varScale="1">
        <p:scale>
          <a:sx n="109" d="100"/>
          <a:sy n="109" d="100"/>
        </p:scale>
        <p:origin x="163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8.xml"/><Relationship Id="rId3" Type="http://schemas.openxmlformats.org/officeDocument/2006/relationships/slide" Target="slides/slide3.xml"/><Relationship Id="rId7" Type="http://schemas.openxmlformats.org/officeDocument/2006/relationships/slide" Target="slides/slide7.xml"/><Relationship Id="rId2" Type="http://schemas.openxmlformats.org/officeDocument/2006/relationships/slide" Target="slides/slide2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1" Type="http://schemas.openxmlformats.org/officeDocument/2006/relationships/slide" Target="slides/slide11.xml"/><Relationship Id="rId5" Type="http://schemas.openxmlformats.org/officeDocument/2006/relationships/slide" Target="slides/slide5.xml"/><Relationship Id="rId10" Type="http://schemas.openxmlformats.org/officeDocument/2006/relationships/slide" Target="slides/slide10.xml"/><Relationship Id="rId4" Type="http://schemas.openxmlformats.org/officeDocument/2006/relationships/slide" Target="slides/slide4.xml"/><Relationship Id="rId9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556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1052F-6D36-4372-933B-026703F611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12294-642A-4B9C-8EA7-CB4D7750DD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E3BB0-9004-4C5F-96FE-2C3128E0D9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A9C6D-2AE8-407B-B28D-A5FD3E3046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5DEC0-C2F9-45C0-AD69-1EE8C6619B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D54C3-A8CD-40AA-A72A-7C7CF32283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1D267-D7EC-48C4-87CA-618DF24AAC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4B3F7-7DFE-47C3-B10B-DCAF7503FD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96784-F171-464B-ACB7-2DE10FF07A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16E1A-5C7A-4602-A1BA-9FCE8FC21D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65ED4-58DD-4C13-B127-38548400F9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00FFFF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4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B2A50E0-BC57-4077-9AFA-E0871D7EDC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4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8"/>
          <p:cNvSpPr txBox="1">
            <a:spLocks noChangeArrowheads="1"/>
          </p:cNvSpPr>
          <p:nvPr/>
        </p:nvSpPr>
        <p:spPr bwMode="auto">
          <a:xfrm>
            <a:off x="1547813" y="5805488"/>
            <a:ext cx="548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2000" b="1"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06" y="0"/>
            <a:ext cx="9155905" cy="6858000"/>
          </a:xfrm>
          <a:prstGeom prst="rect">
            <a:avLst/>
          </a:prstGeom>
        </p:spPr>
      </p:pic>
      <p:sp>
        <p:nvSpPr>
          <p:cNvPr id="2063" name="Rectangle 15"/>
          <p:cNvSpPr>
            <a:spLocks noGrp="1" noChangeArrowheads="1"/>
          </p:cNvSpPr>
          <p:nvPr>
            <p:ph type="subTitle" idx="1"/>
          </p:nvPr>
        </p:nvSpPr>
        <p:spPr>
          <a:xfrm>
            <a:off x="876300" y="1172440"/>
            <a:ext cx="7200900" cy="1728018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buClrTx/>
              <a:buSzTx/>
              <a:defRPr/>
            </a:pPr>
            <a:r>
              <a:rPr lang="ru-RU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бюджетное учреждение "</a:t>
            </a:r>
            <a:r>
              <a:rPr lang="ru-RU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Муринский</a:t>
            </a:r>
            <a:r>
              <a:rPr lang="ru-RU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комбинированного вида № </a:t>
            </a:r>
            <a:r>
              <a:rPr lang="ru-RU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3“</a:t>
            </a:r>
            <a:endParaRPr lang="en-US" sz="2400" b="1" dirty="0" smtClean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defRPr/>
            </a:pPr>
            <a:r>
              <a:rPr lang="ru-RU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Мурино</a:t>
            </a:r>
            <a:endParaRPr lang="en-US" sz="2400" b="1" dirty="0" smtClean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defRPr/>
            </a:pPr>
            <a:endParaRPr lang="ru-RU" sz="3600" dirty="0" smtClean="0">
              <a:solidFill>
                <a:srgbClr val="003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Картинки по запросу муринский дскв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786" y="3203349"/>
            <a:ext cx="4680520" cy="22992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1" y="476250"/>
            <a:ext cx="4859337" cy="79375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bg2"/>
                </a:solidFill>
              </a:rPr>
              <a:t/>
            </a:r>
            <a:br>
              <a:rPr lang="ru-RU" dirty="0" smtClean="0">
                <a:solidFill>
                  <a:schemeClr val="bg2"/>
                </a:solidFill>
              </a:rPr>
            </a:br>
            <a:endParaRPr lang="ru-RU" sz="2400" b="1" dirty="0" smtClean="0">
              <a:solidFill>
                <a:schemeClr val="bg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1476" cy="68570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62" y="511864"/>
            <a:ext cx="1630903" cy="34469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4" name="Picture 4" descr="https://sun9-31.userapi.com/c857624/v857624438/16f3e3/qhEiHTkvB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815" y="1086056"/>
            <a:ext cx="1744559" cy="3687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126" name="Picture 6" descr="https://sun9-47.userapi.com/c854428/v854428438/1ef18c/FghsEwRfWe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701269"/>
            <a:ext cx="1714049" cy="36226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128" name="Picture 8" descr="https://sun9-7.userapi.com/c855232/v855232438/1e2c86/Sdw_v1khTB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324" y="1393118"/>
            <a:ext cx="1737594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130" name="Picture 10" descr="https://sun9-41.userapi.com/c857228/v857228438/d1668/nRbiEAHJTP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365104"/>
            <a:ext cx="3960440" cy="18734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766521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1" y="476250"/>
            <a:ext cx="4859337" cy="79375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bg2"/>
                </a:solidFill>
              </a:rPr>
              <a:t/>
            </a:r>
            <a:br>
              <a:rPr lang="ru-RU" dirty="0" smtClean="0">
                <a:solidFill>
                  <a:schemeClr val="bg2"/>
                </a:solidFill>
              </a:rPr>
            </a:br>
            <a:endParaRPr lang="ru-RU" sz="2400" b="1" dirty="0" smtClean="0">
              <a:solidFill>
                <a:schemeClr val="bg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76" y="998"/>
            <a:ext cx="9161476" cy="68570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43608" y="1700808"/>
            <a:ext cx="7272808" cy="442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sz="8800" kern="0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endParaRPr lang="en-US" sz="8800" kern="0" dirty="0" smtClean="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ctr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sz="8800" kern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8800" kern="0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  <a:endParaRPr lang="ru-RU" sz="8800" b="1" kern="0" dirty="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41184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1" y="476250"/>
            <a:ext cx="4859337" cy="79375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bg2"/>
                </a:solidFill>
              </a:rPr>
              <a:t/>
            </a:r>
            <a:br>
              <a:rPr lang="ru-RU" dirty="0" smtClean="0">
                <a:solidFill>
                  <a:schemeClr val="bg2"/>
                </a:solidFill>
              </a:rPr>
            </a:br>
            <a:endParaRPr lang="ru-RU" sz="2400" b="1" dirty="0" smtClean="0">
              <a:solidFill>
                <a:schemeClr val="bg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76" y="998"/>
            <a:ext cx="9161476" cy="6857002"/>
          </a:xfrm>
          <a:prstGeom prst="rect">
            <a:avLst/>
          </a:prstGeom>
        </p:spPr>
      </p:pic>
      <p:sp>
        <p:nvSpPr>
          <p:cNvPr id="5" name="Rectangle 15"/>
          <p:cNvSpPr txBox="1">
            <a:spLocks noChangeArrowheads="1"/>
          </p:cNvSpPr>
          <p:nvPr/>
        </p:nvSpPr>
        <p:spPr bwMode="auto">
          <a:xfrm>
            <a:off x="1331640" y="511192"/>
            <a:ext cx="7200900" cy="1728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perspectiveContrastingRightFacing"/>
              <a:lightRig rig="threePt" dir="t"/>
            </a:scene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 eaLnBrk="1" hangingPunct="1">
              <a:spcBef>
                <a:spcPct val="50000"/>
              </a:spcBef>
              <a:buClrTx/>
              <a:buSzTx/>
              <a:buNone/>
              <a:defRPr/>
            </a:pPr>
            <a:r>
              <a:rPr lang="ru-RU" sz="8800" b="1" kern="0" dirty="0" smtClean="0">
                <a:solidFill>
                  <a:srgbClr val="3333FF"/>
                </a:solidFill>
                <a:effectLst/>
                <a:latin typeface="Times New Roman" pitchFamily="18" charset="0"/>
                <a:cs typeface="Times New Roman" pitchFamily="18" charset="0"/>
              </a:rPr>
              <a:t>Наши мероприятия за Январь месяц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1" y="476250"/>
            <a:ext cx="4859337" cy="79375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bg2"/>
                </a:solidFill>
              </a:rPr>
              <a:t/>
            </a:r>
            <a:br>
              <a:rPr lang="ru-RU" dirty="0" smtClean="0">
                <a:solidFill>
                  <a:schemeClr val="bg2"/>
                </a:solidFill>
              </a:rPr>
            </a:br>
            <a:endParaRPr lang="ru-RU" sz="2400" b="1" dirty="0" smtClean="0">
              <a:solidFill>
                <a:schemeClr val="bg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76" y="998"/>
            <a:ext cx="9161476" cy="68570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9552" y="476250"/>
            <a:ext cx="676875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-apple-system"/>
              </a:rPr>
              <a:t> 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с детьми из групп "Цветочки" и "Грибочки" было проведено физкультурное занятие на тему : " Пожарная безопасность и эвакуация".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рассказали о правилах поведения во время пожара, вспомнили средства тушения и личной защиты. Во время выполнения эстафеты совершенствовали навык ползания и перешагивание через препятствия!!!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sun9-6.userapi.com/c857024/v857024284/49d31/Zf4LoE6el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552" y="3863284"/>
            <a:ext cx="3938346" cy="2490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47.userapi.com/c854328/v854328284/1c4b6f/ffpzeg08B0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84" y="1940947"/>
            <a:ext cx="3817891" cy="2229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48.userapi.com/c853520/v853520284/1cbaf7/qE8QMNF-HC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11" y="4424572"/>
            <a:ext cx="2687055" cy="1894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20.userapi.com/c855720/v855720284/1cf40c/Uz4kD6ufNt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88194"/>
            <a:ext cx="2615143" cy="1471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051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1" y="476250"/>
            <a:ext cx="4859337" cy="79375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bg2"/>
                </a:solidFill>
              </a:rPr>
              <a:t/>
            </a:r>
            <a:br>
              <a:rPr lang="ru-RU" dirty="0" smtClean="0">
                <a:solidFill>
                  <a:schemeClr val="bg2"/>
                </a:solidFill>
              </a:rPr>
            </a:br>
            <a:endParaRPr lang="ru-RU" sz="2400" b="1" dirty="0" smtClean="0">
              <a:solidFill>
                <a:schemeClr val="bg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43608" y="322361"/>
            <a:ext cx="68407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средней группы прошло </a:t>
            </a:r>
            <a:r>
              <a:rPr lang="ru-RU" sz="1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развлечения </a:t>
            </a:r>
            <a:r>
              <a:rPr lang="ru-RU" sz="14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 недели «</a:t>
            </a:r>
            <a:r>
              <a:rPr lang="ru-RU" sz="1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Зимующие птицы</a:t>
            </a:r>
            <a:r>
              <a:rPr lang="ru-RU" sz="14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Побелело за окошком:</a:t>
            </a:r>
            <a:b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в снегу. Какая ширь!</a:t>
            </a:r>
            <a:b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румяная матрешка –</a:t>
            </a:r>
            <a:b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крыльце живой снегирь.</a:t>
            </a:r>
            <a:b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Снегиря в окно увидишь:</a:t>
            </a:r>
            <a:b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 милый зимний гость!</a:t>
            </a:r>
            <a:b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крыльцо скорее выйди,</a:t>
            </a:r>
            <a:b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Брось им спелых зерен горсть</a:t>
            </a:r>
          </a:p>
        </p:txBody>
      </p:sp>
      <p:pic>
        <p:nvPicPr>
          <p:cNvPr id="1026" name="Picture 2" descr="https://sun9-21.userapi.com/c854020/v854020550/1e3a53/znxsdj8W5U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321" y="2620562"/>
            <a:ext cx="3312368" cy="1566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64.userapi.com/c857332/v857332550/4f6ff/a6QYD06rtTQ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178" y="4724112"/>
            <a:ext cx="3405686" cy="16110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46.userapi.com/c858024/v858024550/1699d0/yNRX3f2vFy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98" y="2518155"/>
            <a:ext cx="3206730" cy="15169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27.userapi.com/c858128/v858128550/15ee22/QuaHSf7Ncj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473" y="3287904"/>
            <a:ext cx="3159030" cy="1494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5.userapi.com/c855720/v855720550/1e6561/svSOxZp8JXk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98" y="4762684"/>
            <a:ext cx="3470630" cy="1641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61483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1" y="476250"/>
            <a:ext cx="4859337" cy="79375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bg2"/>
                </a:solidFill>
              </a:rPr>
              <a:t/>
            </a:r>
            <a:br>
              <a:rPr lang="ru-RU" dirty="0" smtClean="0">
                <a:solidFill>
                  <a:schemeClr val="bg2"/>
                </a:solidFill>
              </a:rPr>
            </a:br>
            <a:endParaRPr lang="ru-RU" sz="2400" b="1" dirty="0" smtClean="0">
              <a:solidFill>
                <a:schemeClr val="bg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76" y="998"/>
            <a:ext cx="9161476" cy="6857002"/>
          </a:xfrm>
          <a:prstGeom prst="rect">
            <a:avLst/>
          </a:prstGeom>
        </p:spPr>
      </p:pic>
      <p:pic>
        <p:nvPicPr>
          <p:cNvPr id="1026" name="Picture 2" descr="https://sun9-14.userapi.com/c855428/v855428742/1da8ad/jZGV_-JehX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53" y="575356"/>
            <a:ext cx="3456384" cy="2072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56.userapi.com/c858520/v858520742/beed7/xhpaPm1rFY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573" y="2404812"/>
            <a:ext cx="4181892" cy="19789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57.userapi.com/c856020/v856020742/1dc998/mhKcsiRnCt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514" y="4221087"/>
            <a:ext cx="4032448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8.userapi.com/c853420/v853420742/1d31de/AWGa-gBjck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53" y="4200755"/>
            <a:ext cx="3744416" cy="21709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64.userapi.com/c854124/v854124742/1d7508/YFsXlaAWo6Q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19" y="607468"/>
            <a:ext cx="3642199" cy="1945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53003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1" y="476250"/>
            <a:ext cx="4859337" cy="79375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bg2"/>
                </a:solidFill>
              </a:rPr>
              <a:t/>
            </a:r>
            <a:br>
              <a:rPr lang="ru-RU" dirty="0" smtClean="0">
                <a:solidFill>
                  <a:schemeClr val="bg2"/>
                </a:solidFill>
              </a:rPr>
            </a:br>
            <a:endParaRPr lang="ru-RU" sz="2400" b="1" dirty="0" smtClean="0">
              <a:solidFill>
                <a:schemeClr val="bg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76" y="998"/>
            <a:ext cx="9161476" cy="68570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71600" y="620688"/>
            <a:ext cx="60304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Таких дней в нашей великой истории много, но этот день – особенный. В этот день войсками Советской Армии была окончательно снята блокада Ленинграда, которая продолжалась 900 дней и 900 ночей – страшных и героических одновременно. День снятия блокады Ленинграда – это священный день в истории России. Сегодня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 групп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детском саду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прошло тематические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занятия. </a:t>
            </a:r>
          </a:p>
        </p:txBody>
      </p:sp>
      <p:pic>
        <p:nvPicPr>
          <p:cNvPr id="2054" name="Picture 6" descr="https://sun9-22.userapi.com/c857728/v857728438/15ba52/X6pq0qKfY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36211"/>
            <a:ext cx="3971202" cy="297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4.userapi.com/c855124/v855124809/1dd8c6/oEi_JsiWal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130" y="2005683"/>
            <a:ext cx="3393777" cy="254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22.userapi.com/c855332/v855332809/1e1494/OMUyBPEBRL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05683"/>
            <a:ext cx="3045394" cy="228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03115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1" y="476250"/>
            <a:ext cx="4859337" cy="79375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bg2"/>
                </a:solidFill>
              </a:rPr>
              <a:t/>
            </a:r>
            <a:br>
              <a:rPr lang="ru-RU" dirty="0" smtClean="0">
                <a:solidFill>
                  <a:schemeClr val="bg2"/>
                </a:solidFill>
              </a:rPr>
            </a:br>
            <a:endParaRPr lang="ru-RU" sz="2400" b="1" dirty="0" smtClean="0">
              <a:solidFill>
                <a:schemeClr val="bg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76" y="998"/>
            <a:ext cx="9161476" cy="6857002"/>
          </a:xfrm>
          <a:prstGeom prst="rect">
            <a:avLst/>
          </a:prstGeom>
        </p:spPr>
      </p:pic>
      <p:pic>
        <p:nvPicPr>
          <p:cNvPr id="3074" name="Picture 2" descr="https://sun9-64.userapi.com/c855120/v855120809/1eb3bc/dFEpadoyNW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71" y="485932"/>
            <a:ext cx="3428861" cy="25716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un9-18.userapi.com/c206620/v206620438/57ee4/gDwtHo4mjc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22" y="3864598"/>
            <a:ext cx="3306910" cy="2480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19.userapi.com/c858528/v858528809/c3413/N_cV0-pVXt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492896"/>
            <a:ext cx="3360374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55.userapi.com/c857036/v857036438/66d18/IDrNTq-vhS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035" y="4005064"/>
            <a:ext cx="3168352" cy="2376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un9-29.userapi.com/c857728/v857728809/158ada/RCUEi9WXqdQ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361" y="580203"/>
            <a:ext cx="3365217" cy="2523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14001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1" y="476250"/>
            <a:ext cx="4859337" cy="79375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bg2"/>
                </a:solidFill>
              </a:rPr>
              <a:t/>
            </a:r>
            <a:br>
              <a:rPr lang="ru-RU" dirty="0" smtClean="0">
                <a:solidFill>
                  <a:schemeClr val="bg2"/>
                </a:solidFill>
              </a:rPr>
            </a:br>
            <a:endParaRPr lang="ru-RU" sz="2400" b="1" dirty="0" smtClean="0">
              <a:solidFill>
                <a:schemeClr val="bg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3145" cy="6858252"/>
          </a:xfrm>
          <a:prstGeom prst="rect">
            <a:avLst/>
          </a:prstGeom>
        </p:spPr>
      </p:pic>
      <p:pic>
        <p:nvPicPr>
          <p:cNvPr id="4098" name="Picture 2" descr="https://sun9-61.userapi.com/c205520/v205520438/570db/XVoXTwpdy3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96753"/>
            <a:ext cx="2592044" cy="1800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7085" y="4488449"/>
            <a:ext cx="3368943" cy="2126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8016" y="3139458"/>
            <a:ext cx="3609815" cy="2078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https://sun9-59.userapi.com/c856136/v856136438/1d79d1/hWY2jHsPVZ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857" y="1354927"/>
            <a:ext cx="3816424" cy="2340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53.userapi.com/c205824/v205824438/56de9/1e2BbUDF1M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8758"/>
            <a:ext cx="3258299" cy="2002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44.userapi.com/c855328/v855328742/1ebd18/SMLB-_Nqxm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44" y="3781736"/>
            <a:ext cx="2761576" cy="2626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26016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1" y="476250"/>
            <a:ext cx="4859337" cy="79375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bg2"/>
                </a:solidFill>
              </a:rPr>
              <a:t/>
            </a:r>
            <a:br>
              <a:rPr lang="ru-RU" dirty="0" smtClean="0">
                <a:solidFill>
                  <a:schemeClr val="bg2"/>
                </a:solidFill>
              </a:rPr>
            </a:br>
            <a:endParaRPr lang="ru-RU" sz="2400" b="1" dirty="0" smtClean="0">
              <a:solidFill>
                <a:schemeClr val="bg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76" y="998"/>
            <a:ext cx="9161476" cy="68570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36" y="1342466"/>
            <a:ext cx="1975646" cy="33966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331640" y="411460"/>
            <a:ext cx="71287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средней группы прошло развлечения по теме недели </a:t>
            </a:r>
          </a:p>
          <a:p>
            <a:pPr algn="ctr"/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«Зимний вид спорта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Мы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дружные 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</a:t>
            </a:r>
          </a:p>
          <a:p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Пришли мы в детский сад,</a:t>
            </a:r>
          </a:p>
          <a:p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И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физкультурой</a:t>
            </a:r>
          </a:p>
          <a:p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Заняться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рад!</a:t>
            </a:r>
          </a:p>
          <a:p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Физкультурой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 саду</a:t>
            </a:r>
          </a:p>
          <a:p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Много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занимались.</a:t>
            </a:r>
          </a:p>
          <a:p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На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зарядке по утрам</a:t>
            </a:r>
          </a:p>
          <a:p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Крепли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закалялись.</a:t>
            </a:r>
          </a:p>
        </p:txBody>
      </p:sp>
      <p:pic>
        <p:nvPicPr>
          <p:cNvPr id="6146" name="Picture 2" descr="https://sun9-42.userapi.com/c205224/v205224438/58099/AWJhL14nT4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286" y="2771392"/>
            <a:ext cx="2016224" cy="35119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148" name="Picture 4" descr="https://sun9-14.userapi.com/c856016/v856016438/1ef24a/j7eX-FQirC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889" y="3403013"/>
            <a:ext cx="1815854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8073512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</p:bldLst>
  </p:timing>
</p:sld>
</file>

<file path=ppt/theme/theme1.xml><?xml version="1.0" encoding="utf-8"?>
<a:theme xmlns:a="http://schemas.openxmlformats.org/drawingml/2006/main" name="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2104</TotalTime>
  <Words>158</Words>
  <Application>Microsoft Office PowerPoint</Application>
  <PresentationFormat>Экран (4:3)</PresentationFormat>
  <Paragraphs>29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-apple-system</vt:lpstr>
      <vt:lpstr>Arial</vt:lpstr>
      <vt:lpstr>Arial Black</vt:lpstr>
      <vt:lpstr>Tahoma</vt:lpstr>
      <vt:lpstr>Times New Roman</vt:lpstr>
      <vt:lpstr>Wingdings</vt:lpstr>
      <vt:lpstr>Океан</vt:lpstr>
      <vt:lpstr>Презентация PowerPoint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Представляем наш детский сад</dc:title>
  <dc:creator>домашний</dc:creator>
  <cp:lastModifiedBy>Xeon</cp:lastModifiedBy>
  <cp:revision>127</cp:revision>
  <dcterms:created xsi:type="dcterms:W3CDTF">2007-10-25T17:07:47Z</dcterms:created>
  <dcterms:modified xsi:type="dcterms:W3CDTF">2020-02-04T20:40:53Z</dcterms:modified>
</cp:coreProperties>
</file>