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3" r:id="rId10"/>
    <p:sldId id="276" r:id="rId11"/>
    <p:sldId id="288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BB8E1"/>
    <a:srgbClr val="CCFFFF"/>
    <a:srgbClr val="66FFFF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8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2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5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gif"/><Relationship Id="rId5" Type="http://schemas.openxmlformats.org/officeDocument/2006/relationships/image" Target="../media/image15.png"/><Relationship Id="rId10" Type="http://schemas.openxmlformats.org/officeDocument/2006/relationships/audio" Target="../media/audio1.wav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1.png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20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gif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gif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41.png"/><Relationship Id="rId5" Type="http://schemas.openxmlformats.org/officeDocument/2006/relationships/image" Target="../media/image1.png"/><Relationship Id="rId10" Type="http://schemas.openxmlformats.org/officeDocument/2006/relationships/image" Target="../media/image40.png"/><Relationship Id="rId4" Type="http://schemas.openxmlformats.org/officeDocument/2006/relationships/audio" Target="../media/audio1.wav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gif"/><Relationship Id="rId11" Type="http://schemas.openxmlformats.org/officeDocument/2006/relationships/image" Target="../media/image48.png"/><Relationship Id="rId5" Type="http://schemas.openxmlformats.org/officeDocument/2006/relationships/image" Target="../media/image1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244" y="118691"/>
            <a:ext cx="2212665" cy="24381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911" y="478692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868" y="2811435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00" y="5935069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941" y="2638346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880" y="610792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060" y="4784176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402" y="3199565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33" y="3823212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313" y="6022199"/>
            <a:ext cx="556823" cy="639233"/>
          </a:xfrm>
          <a:prstGeom prst="rect">
            <a:avLst/>
          </a:prstGeom>
        </p:spPr>
      </p:pic>
      <p:pic>
        <p:nvPicPr>
          <p:cNvPr id="20" name="Picture 2" descr="Картинки по запросу муринский дскв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039" y="3856992"/>
            <a:ext cx="5320793" cy="202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05994" y="123380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"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Муринский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комбинированного вида № 3“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Мурино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37" y="2994736"/>
            <a:ext cx="2586240" cy="31472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9656" y="3650123"/>
            <a:ext cx="2579747" cy="29615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815" y="194643"/>
            <a:ext cx="881339" cy="10117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661" y="1914406"/>
            <a:ext cx="881339" cy="101177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208" y="2827021"/>
            <a:ext cx="881339" cy="10117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565" y="6142012"/>
            <a:ext cx="556823" cy="6392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29" y="5996606"/>
            <a:ext cx="556823" cy="639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5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81">
        <p15:prstTrans prst="fracture"/>
        <p:sndAc>
          <p:stSnd>
            <p:snd r:embed="rId9" name="chimes.wav"/>
          </p:stSnd>
        </p:sndAc>
      </p:transition>
    </mc:Choice>
    <mc:Fallback>
      <p:transition spd="slow" advTm="1278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35" y="184878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86"/>
            <a:ext cx="3147399" cy="2192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1571" y="254219"/>
            <a:ext cx="681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декабря состоялись III муниципальные соревнования среди ДОУ Всеволожского района «Весёлые старты» ⚽🏀🎾🎯 Участие принимали дети из группы "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749" y="438639"/>
            <a:ext cx="848823" cy="97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757" y="221370"/>
            <a:ext cx="623664" cy="715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930" y="2632798"/>
            <a:ext cx="1482365" cy="170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6" y="2285963"/>
            <a:ext cx="1087736" cy="1248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54" y="5649393"/>
            <a:ext cx="908741" cy="1043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40" y="855842"/>
            <a:ext cx="560465" cy="643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979" y="4344275"/>
            <a:ext cx="875390" cy="10049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428" y="1494977"/>
            <a:ext cx="8539907" cy="51976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234" y="5606685"/>
            <a:ext cx="875390" cy="10049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3" y="4021159"/>
            <a:ext cx="560881" cy="646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74" y="5847894"/>
            <a:ext cx="560881" cy="6462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011" y="5939200"/>
            <a:ext cx="560881" cy="6462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549" y="4438911"/>
            <a:ext cx="926319" cy="1063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33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632">
        <p15:prstTrans prst="fracture"/>
        <p:sndAc>
          <p:stSnd>
            <p:snd r:embed="rId9" name="chimes.wav"/>
          </p:stSnd>
        </p:sndAc>
      </p:transition>
    </mc:Choice>
    <mc:Fallback>
      <p:transition spd="slow" advTm="1663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24" y="685829"/>
            <a:ext cx="4630000" cy="5842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61" y="379380"/>
            <a:ext cx="4056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чудесных огней!</a:t>
            </a:r>
            <a:br>
              <a:rPr lang="ru-RU" sz="2400" dirty="0" smtClean="0"/>
            </a:br>
            <a:r>
              <a:rPr lang="ru-RU" sz="2400" dirty="0" smtClean="0"/>
              <a:t>Кажется всех она краше</a:t>
            </a:r>
            <a:br>
              <a:rPr lang="ru-RU" sz="2400" dirty="0" smtClean="0"/>
            </a:br>
            <a:r>
              <a:rPr lang="ru-RU" sz="2400" dirty="0" smtClean="0"/>
              <a:t>Всех зеленей и пышней!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400" dirty="0" smtClean="0"/>
              <a:t>В зелени прячется сказка:</a:t>
            </a:r>
            <a:br>
              <a:rPr lang="ru-RU" sz="2400" dirty="0" smtClean="0"/>
            </a:br>
            <a:r>
              <a:rPr lang="ru-RU" sz="2400" dirty="0" smtClean="0"/>
              <a:t>Белая лебедь плывёт,</a:t>
            </a:r>
            <a:br>
              <a:rPr lang="ru-RU" sz="2400" dirty="0" smtClean="0"/>
            </a:br>
            <a:r>
              <a:rPr lang="ru-RU" sz="2400" dirty="0" smtClean="0"/>
              <a:t>Зайчик скользит на салазках,</a:t>
            </a:r>
            <a:br>
              <a:rPr lang="ru-RU" sz="2400" dirty="0" smtClean="0"/>
            </a:br>
            <a:r>
              <a:rPr lang="ru-RU" sz="2400" dirty="0" smtClean="0"/>
              <a:t>Белка орехи грызёт.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лучистых огней!</a:t>
            </a:r>
            <a:br>
              <a:rPr lang="ru-RU" sz="2400" dirty="0" smtClean="0"/>
            </a:br>
            <a:r>
              <a:rPr lang="ru-RU" sz="2400" dirty="0" smtClean="0"/>
              <a:t>Все мы от радости пляшем</a:t>
            </a:r>
            <a:br>
              <a:rPr lang="ru-RU" sz="2400" dirty="0" smtClean="0"/>
            </a:br>
            <a:r>
              <a:rPr lang="ru-RU" sz="2400" dirty="0" smtClean="0"/>
              <a:t>В день новогодний под ней!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35" y="379380"/>
            <a:ext cx="898198" cy="103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992" y="331568"/>
            <a:ext cx="720253" cy="826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740" y="1255694"/>
            <a:ext cx="1421860" cy="1632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511" y="513737"/>
            <a:ext cx="1123138" cy="1289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966" y="2575869"/>
            <a:ext cx="898198" cy="1031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002" y="5264265"/>
            <a:ext cx="898198" cy="1031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869" y="5642359"/>
            <a:ext cx="898198" cy="1031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703" y="2121912"/>
            <a:ext cx="898198" cy="10311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080" y="228262"/>
            <a:ext cx="898198" cy="1031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780" y="3740442"/>
            <a:ext cx="898198" cy="10311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054" y="5359286"/>
            <a:ext cx="898198" cy="1031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245" y="3840446"/>
            <a:ext cx="898198" cy="103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046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799">
        <p15:prstTrans prst="fracture"/>
        <p:sndAc>
          <p:stSnd>
            <p:snd r:embed="rId6" name="chimes.wav"/>
          </p:stSnd>
        </p:sndAc>
      </p:transition>
    </mc:Choice>
    <mc:Fallback>
      <p:transition spd="slow" advTm="167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8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2822" y="354633"/>
            <a:ext cx="6167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Вот зима пришла серебристая,</a:t>
            </a:r>
            <a:br>
              <a:rPr lang="ru-RU" sz="2800" b="1" i="1" dirty="0" smtClean="0">
                <a:solidFill>
                  <a:srgbClr val="0000FF"/>
                </a:solidFill>
              </a:rPr>
            </a:br>
            <a:r>
              <a:rPr lang="ru-RU" sz="2800" b="1" i="1" dirty="0" smtClean="0">
                <a:solidFill>
                  <a:srgbClr val="0000FF"/>
                </a:solidFill>
              </a:rPr>
              <a:t>Белым снегом замела поле чистое.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449" y="4893025"/>
            <a:ext cx="1547305" cy="177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947" y="1308740"/>
            <a:ext cx="1513497" cy="17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40" y="5464430"/>
            <a:ext cx="1049565" cy="120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279" y="1836440"/>
            <a:ext cx="788909" cy="90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366" y="3127785"/>
            <a:ext cx="1034129" cy="11871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81229" y="1555488"/>
            <a:ext cx="64981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8000" b="1" i="1" kern="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Наши мероприятия за </a:t>
            </a:r>
            <a:r>
              <a:rPr lang="ru-RU" sz="8000" b="1" i="1" kern="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sz="8000" b="1" i="1" kern="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месяц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84" y="1982180"/>
            <a:ext cx="3641389" cy="4590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37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15">
        <p15:prstTrans prst="fracture"/>
        <p:sndAc>
          <p:stSnd>
            <p:snd r:embed="rId8" name="chimes.wav"/>
          </p:stSnd>
        </p:sndAc>
      </p:transition>
    </mc:Choice>
    <mc:Fallback>
      <p:transition spd="slow" advTm="1271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86"/>
            <a:ext cx="3600355" cy="2323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0355" y="218085"/>
            <a:ext cx="8119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саду прошли мероприятия  на тему «Безопасный интернет». Детям были показаны презентации на тему: «Интернет детям», были загаданы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Детям разъясняли, почему интернет может быть опасным.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525" y="409933"/>
            <a:ext cx="1736949" cy="18163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982" y="5515355"/>
            <a:ext cx="1064871" cy="1222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825" y="2337284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295" y="2115297"/>
            <a:ext cx="1064871" cy="1222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4358" y="1541930"/>
            <a:ext cx="811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с монитором в мир безопасного интернета  в средней группе «Цветочки»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17.userapi.com/c206524/v206524559/ee11/ksmN58fmDB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029" y="2104121"/>
            <a:ext cx="4118118" cy="194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74" y="4574814"/>
            <a:ext cx="4066073" cy="192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3" y="4779422"/>
            <a:ext cx="3966726" cy="187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39" y="3253038"/>
            <a:ext cx="4298322" cy="221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25" y="2314269"/>
            <a:ext cx="3686736" cy="17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408" y="3944839"/>
            <a:ext cx="732180" cy="8345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427" y="5313849"/>
            <a:ext cx="731583" cy="835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714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486">
        <p15:prstTrans prst="fracture"/>
        <p:sndAc>
          <p:stSnd>
            <p:snd r:embed="rId14" name="chimes.wav"/>
          </p:stSnd>
        </p:sndAc>
      </p:transition>
    </mc:Choice>
    <mc:Fallback>
      <p:transition spd="slow" advTm="1148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454" y="5829"/>
            <a:ext cx="2212665" cy="1696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542" y="719485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090" y="534069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3" y="5513956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64" y="453886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12" y="4031756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401" y="2723426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998" y="831190"/>
            <a:ext cx="759199" cy="8715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6995" y="3390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на тему: «Безопасный  интернет» в младшей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«Ягодки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93976" y="985355"/>
            <a:ext cx="2160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узнать про все на свете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конечно, в ИНТЕРНЕТЕ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музеи, книги, игры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Музыка, живые тигры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все, друзья,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сказочной сети!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582" y="3795070"/>
            <a:ext cx="3875252" cy="27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36" y="1963022"/>
            <a:ext cx="3710769" cy="2144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259" y="2221375"/>
            <a:ext cx="4425744" cy="2201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7113" y="4503653"/>
            <a:ext cx="1306173" cy="1499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68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6675">
        <p15:prstTrans prst="fracture"/>
        <p:sndAc>
          <p:stSnd>
            <p:snd r:embed="rId10" name="chimes.wav"/>
          </p:stSnd>
        </p:sndAc>
      </p:transition>
    </mc:Choice>
    <mc:Fallback>
      <p:transition spd="slow" advTm="2667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15277" cy="2379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5090" y="208667"/>
            <a:ext cx="6942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на тему: «Безопасный  интернет»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группе «Грибочки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89" y="5667702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566" y="674661"/>
            <a:ext cx="1120956" cy="1286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442" y="3669787"/>
            <a:ext cx="1250625" cy="143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75" y="2438198"/>
            <a:ext cx="1200056" cy="1377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407" y="679897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695" y="5206405"/>
            <a:ext cx="1354521" cy="15549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89313" y="916553"/>
            <a:ext cx="2976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сбиться нам с пути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что в сети найти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поможет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система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задай любой вопрос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интересно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миг ответ она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покажет честно.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705" y="1614752"/>
            <a:ext cx="3157371" cy="18876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72" y="4213159"/>
            <a:ext cx="3122411" cy="2341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43" y="2819137"/>
            <a:ext cx="3007391" cy="2255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00" y="4116760"/>
            <a:ext cx="3162991" cy="2372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968" y="2558590"/>
            <a:ext cx="688908" cy="792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70985" y="1832717"/>
            <a:ext cx="1789219" cy="2385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96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172">
        <p15:prstTrans prst="fracture"/>
        <p:sndAc>
          <p:stSnd>
            <p:snd r:embed="rId14" name="chimes.wav"/>
          </p:stSnd>
        </p:sndAc>
      </p:transition>
    </mc:Choice>
    <mc:Fallback>
      <p:transition spd="slow" advTm="16172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49349" cy="1776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5823" y="114052"/>
            <a:ext cx="985617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в конце декабря для воспитанников всех возрастных групп в нашем детском саду организуются праздничные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занятия.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 украшенный зал, нарядная елка, великолепные костюмы, подарки, Дед Мороз, Снегурочка и множество других сказочных персонажей ожидали детей детского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дошколята с удовольствием проявляли свои таланты: танцевали, водили хороводы, рассказывали стихи, пели песни, играли. Никто не остался равнодушен. Море радости и эмоций вызвали подарки, врученные детям из рук самого Дедушки Мороза!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придет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Развеселый Новый Год!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подарков целый воз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 Дед Мороз!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к нам зверушки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Приносите нам игрушки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ёлку наряжать!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праздник приближать!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077" y="3178581"/>
            <a:ext cx="852285" cy="978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58" y="1414157"/>
            <a:ext cx="1653642" cy="1898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007" y="5619867"/>
            <a:ext cx="949807" cy="1090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164" y="1316836"/>
            <a:ext cx="1603223" cy="1840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372" y="3993927"/>
            <a:ext cx="3384441" cy="225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271" y="1358498"/>
            <a:ext cx="3167397" cy="19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15" y="3416795"/>
            <a:ext cx="2291862" cy="305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870" y="5118989"/>
            <a:ext cx="1386111" cy="1591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504" y="2567262"/>
            <a:ext cx="1874379" cy="405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753" y="3312538"/>
            <a:ext cx="3514582" cy="233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086" y="2590858"/>
            <a:ext cx="1386111" cy="1591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064" y="4881355"/>
            <a:ext cx="1386111" cy="1591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65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918">
        <p15:prstTrans prst="fracture"/>
        <p:sndAc>
          <p:stSnd>
            <p:snd r:embed="rId12" name="chimes.wav"/>
          </p:stSnd>
        </p:sndAc>
      </p:transition>
    </mc:Choice>
    <mc:Fallback>
      <p:transition spd="slow" advTm="15918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360"/>
            <a:ext cx="3117273" cy="2171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78" y="0"/>
            <a:ext cx="1779322" cy="196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5475" y="556240"/>
            <a:ext cx="27346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Горит огнями елочка,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нею тени синие,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Колючие иголочки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в белом инее.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 тепле оттаяла,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Расправила иголочки,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песнями веселыми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мы к нашей елочке.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разноцветные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на ней развесили,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мы глядим на елочку,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нам сегодня весело.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Огни на елке яркие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Повсюду зажигаются,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вех домах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стране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улыбаются.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137" y="3311278"/>
            <a:ext cx="1217011" cy="1397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806" y="5289235"/>
            <a:ext cx="1268247" cy="1455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877" y="83054"/>
            <a:ext cx="1181836" cy="1356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862" y="2522526"/>
            <a:ext cx="1295572" cy="14873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3" y="5461761"/>
            <a:ext cx="1194047" cy="13707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347" y="157345"/>
            <a:ext cx="1163961" cy="13362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7232" y="131345"/>
            <a:ext cx="45189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занятие группы «Ягодки»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153" y="4425648"/>
            <a:ext cx="3795837" cy="2135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816" y="1233701"/>
            <a:ext cx="4149075" cy="2333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78" y="1519949"/>
            <a:ext cx="3492943" cy="1964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8" y="2856817"/>
            <a:ext cx="2231598" cy="396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730" y="3759441"/>
            <a:ext cx="4437985" cy="2257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537" y="2832900"/>
            <a:ext cx="1182727" cy="13534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54" y="2287920"/>
            <a:ext cx="1182727" cy="13534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676" y="5504571"/>
            <a:ext cx="1182727" cy="1353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777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9754">
        <p15:prstTrans prst="fracture"/>
        <p:sndAc>
          <p:stSnd>
            <p:snd r:embed="rId13" name="chimes.wav"/>
          </p:stSnd>
        </p:sndAc>
      </p:transition>
    </mc:Choice>
    <mc:Fallback>
      <p:transition spd="slow" advTm="1975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600"/>
            <a:ext cx="3003799" cy="20926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35" y="13750"/>
            <a:ext cx="2212665" cy="243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655" y="252039"/>
            <a:ext cx="6332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группе" Грибочки " прошло тематическое занятие по теме новый год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сказочными героями дети окунулись в новогоднюю сказку, участвовали в интересных играх и конкурсах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Новогодняя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стала запоминающимся событием для детей.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667" y="3076519"/>
            <a:ext cx="1039121" cy="1192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077" y="1051373"/>
            <a:ext cx="1307971" cy="1501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274" y="4919906"/>
            <a:ext cx="1688236" cy="1938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40" y="2485079"/>
            <a:ext cx="1204834" cy="1383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335" y="65125"/>
            <a:ext cx="790867" cy="907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23" y="4028698"/>
            <a:ext cx="3442796" cy="258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234" y="1340422"/>
            <a:ext cx="3641987" cy="242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747" y="1438960"/>
            <a:ext cx="2837176" cy="189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358" y="2692661"/>
            <a:ext cx="3721149" cy="247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5" y="4120062"/>
            <a:ext cx="3600456" cy="239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012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4375">
        <p15:prstTrans prst="fracture"/>
        <p:sndAc>
          <p:stSnd>
            <p:snd r:embed="rId13" name="chimes.wav"/>
          </p:stSnd>
        </p:sndAc>
      </p:transition>
    </mc:Choice>
    <mc:Fallback>
      <p:transition spd="slow" advTm="14375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070" y="0"/>
            <a:ext cx="2154335" cy="2373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38380" cy="2047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5803" y="199477"/>
            <a:ext cx="8566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из групп "Цветочки" и "Грибочки" было проведено физкультурное занятие на тему : " Пожарная безопасность в Новогодние праздники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Ребята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рассказали о правилах поведения во время пожара, вспомнили средства тушения и личной защиты. Во время выполнения эстафеты совершенствовали навык ползания и перешагивание через препятствия!!!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570" y="1851764"/>
            <a:ext cx="983021" cy="11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155" y="2444127"/>
            <a:ext cx="754411" cy="86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756" y="1371870"/>
            <a:ext cx="1176308" cy="135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211" y="1279151"/>
            <a:ext cx="634967" cy="728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260" y="6056787"/>
            <a:ext cx="681405" cy="782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553" y="5043275"/>
            <a:ext cx="1506616" cy="17295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20" y="2580566"/>
            <a:ext cx="1172901" cy="1346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57" y="2095349"/>
            <a:ext cx="2146040" cy="2860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035" y="1593668"/>
            <a:ext cx="2146851" cy="2861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281" y="3092382"/>
            <a:ext cx="2198289" cy="293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954" y="3866807"/>
            <a:ext cx="2066192" cy="2754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86" y="4804229"/>
            <a:ext cx="3624255" cy="1816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990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599">
        <p15:prstTrans prst="fracture"/>
        <p:sndAc>
          <p:stSnd>
            <p:snd r:embed="rId12" name="chimes.wav"/>
          </p:stSnd>
        </p:sndAc>
      </p:transition>
    </mc:Choice>
    <mc:Fallback>
      <p:transition spd="slow" advTm="125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422</Words>
  <Application>Microsoft Office PowerPoint</Application>
  <PresentationFormat>Произвольный</PresentationFormat>
  <Paragraphs>40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Admin</cp:lastModifiedBy>
  <cp:revision>64</cp:revision>
  <dcterms:created xsi:type="dcterms:W3CDTF">2013-08-26T21:08:38Z</dcterms:created>
  <dcterms:modified xsi:type="dcterms:W3CDTF">2020-03-04T19:37:21Z</dcterms:modified>
</cp:coreProperties>
</file>